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93" r:id="rId4"/>
    <p:sldId id="267" r:id="rId5"/>
    <p:sldId id="277" r:id="rId6"/>
    <p:sldId id="303" r:id="rId7"/>
    <p:sldId id="259" r:id="rId8"/>
    <p:sldId id="260" r:id="rId9"/>
    <p:sldId id="261" r:id="rId10"/>
    <p:sldId id="296" r:id="rId11"/>
    <p:sldId id="263" r:id="rId12"/>
    <p:sldId id="287" r:id="rId13"/>
    <p:sldId id="273" r:id="rId14"/>
    <p:sldId id="264" r:id="rId15"/>
    <p:sldId id="297" r:id="rId16"/>
    <p:sldId id="275" r:id="rId17"/>
    <p:sldId id="276" r:id="rId18"/>
    <p:sldId id="278" r:id="rId19"/>
    <p:sldId id="302" r:id="rId20"/>
    <p:sldId id="280" r:id="rId21"/>
    <p:sldId id="281" r:id="rId22"/>
    <p:sldId id="270" r:id="rId23"/>
    <p:sldId id="271" r:id="rId24"/>
    <p:sldId id="294" r:id="rId25"/>
    <p:sldId id="295" r:id="rId26"/>
    <p:sldId id="283" r:id="rId27"/>
    <p:sldId id="285" r:id="rId28"/>
    <p:sldId id="286" r:id="rId29"/>
    <p:sldId id="272" r:id="rId30"/>
    <p:sldId id="291" r:id="rId31"/>
    <p:sldId id="304" r:id="rId32"/>
    <p:sldId id="299" r:id="rId33"/>
    <p:sldId id="300" r:id="rId34"/>
    <p:sldId id="288" r:id="rId35"/>
    <p:sldId id="290" r:id="rId36"/>
    <p:sldId id="26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9EEBC0-0701-48CA-A47F-CECECAEF33AD}" v="1" dt="2021-04-24T10:34:36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3772" autoAdjust="0"/>
  </p:normalViewPr>
  <p:slideViewPr>
    <p:cSldViewPr snapToGrid="0">
      <p:cViewPr varScale="1">
        <p:scale>
          <a:sx n="115" d="100"/>
          <a:sy n="11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s Dalamagkas" userId="d8fa8ad5d6383732" providerId="LiveId" clId="{BC9EEBC0-0701-48CA-A47F-CECECAEF33AD}"/>
    <pc:docChg chg="custSel modSld">
      <pc:chgData name="Christos Dalamagkas" userId="d8fa8ad5d6383732" providerId="LiveId" clId="{BC9EEBC0-0701-48CA-A47F-CECECAEF33AD}" dt="2021-04-24T10:39:13.658" v="5"/>
      <pc:docMkLst>
        <pc:docMk/>
      </pc:docMkLst>
      <pc:sldChg chg="addSp delSp modSp mod delAnim modAnim">
        <pc:chgData name="Christos Dalamagkas" userId="d8fa8ad5d6383732" providerId="LiveId" clId="{BC9EEBC0-0701-48CA-A47F-CECECAEF33AD}" dt="2021-04-24T10:39:13.658" v="5"/>
        <pc:sldMkLst>
          <pc:docMk/>
          <pc:sldMk cId="3508308900" sldId="262"/>
        </pc:sldMkLst>
        <pc:spChg chg="del">
          <ac:chgData name="Christos Dalamagkas" userId="d8fa8ad5d6383732" providerId="LiveId" clId="{BC9EEBC0-0701-48CA-A47F-CECECAEF33AD}" dt="2021-04-24T10:34:41.152" v="2" actId="478"/>
          <ac:spMkLst>
            <pc:docMk/>
            <pc:sldMk cId="3508308900" sldId="262"/>
            <ac:spMk id="5" creationId="{22D51BC9-B2BF-4741-A855-5C436EBE5B85}"/>
          </ac:spMkLst>
        </pc:spChg>
        <pc:spChg chg="add del mod">
          <ac:chgData name="Christos Dalamagkas" userId="d8fa8ad5d6383732" providerId="LiveId" clId="{BC9EEBC0-0701-48CA-A47F-CECECAEF33AD}" dt="2021-04-24T10:34:36.749" v="1"/>
          <ac:spMkLst>
            <pc:docMk/>
            <pc:sldMk cId="3508308900" sldId="262"/>
            <ac:spMk id="6" creationId="{F994EC0F-43B1-43B1-9DA0-67BF0F9CCF0F}"/>
          </ac:spMkLst>
        </pc:spChg>
        <pc:spChg chg="add mod">
          <ac:chgData name="Christos Dalamagkas" userId="d8fa8ad5d6383732" providerId="LiveId" clId="{BC9EEBC0-0701-48CA-A47F-CECECAEF33AD}" dt="2021-04-24T10:39:13.658" v="5"/>
          <ac:spMkLst>
            <pc:docMk/>
            <pc:sldMk cId="3508308900" sldId="262"/>
            <ac:spMk id="9" creationId="{A4FB07C9-D4F1-4FFF-A840-D26D5F642187}"/>
          </ac:spMkLst>
        </pc:spChg>
        <pc:picChg chg="del">
          <ac:chgData name="Christos Dalamagkas" userId="d8fa8ad5d6383732" providerId="LiveId" clId="{BC9EEBC0-0701-48CA-A47F-CECECAEF33AD}" dt="2021-04-24T10:34:05.503" v="0" actId="478"/>
          <ac:picMkLst>
            <pc:docMk/>
            <pc:sldMk cId="3508308900" sldId="262"/>
            <ac:picMk id="4" creationId="{A03BE7E2-47F4-43E6-9822-0602B6659836}"/>
          </ac:picMkLst>
        </pc:picChg>
        <pc:picChg chg="add del mod">
          <ac:chgData name="Christos Dalamagkas" userId="d8fa8ad5d6383732" providerId="LiveId" clId="{BC9EEBC0-0701-48CA-A47F-CECECAEF33AD}" dt="2021-04-24T10:39:12.238" v="4" actId="478"/>
          <ac:picMkLst>
            <pc:docMk/>
            <pc:sldMk cId="3508308900" sldId="262"/>
            <ac:picMk id="7" creationId="{39D2E8C6-8EEC-4339-9516-FE351AA36F9C}"/>
          </ac:picMkLst>
        </pc:picChg>
      </pc:sldChg>
    </pc:docChg>
  </pc:docChgLst>
  <pc:docChgLst>
    <pc:chgData name="Christos Dalamagkas" userId="d8fa8ad5d6383732" providerId="LiveId" clId="{3DDD3AF9-D68E-466D-9B2E-34556F6A87F5}"/>
    <pc:docChg chg="undo redo custSel addSld delSld modSld sldOrd">
      <pc:chgData name="Christos Dalamagkas" userId="d8fa8ad5d6383732" providerId="LiveId" clId="{3DDD3AF9-D68E-466D-9B2E-34556F6A87F5}" dt="2020-11-06T10:14:04.756" v="7421" actId="729"/>
      <pc:docMkLst>
        <pc:docMk/>
      </pc:docMkLst>
      <pc:sldChg chg="modSp mod">
        <pc:chgData name="Christos Dalamagkas" userId="d8fa8ad5d6383732" providerId="LiveId" clId="{3DDD3AF9-D68E-466D-9B2E-34556F6A87F5}" dt="2020-10-27T19:14:45.846" v="3097" actId="14"/>
        <pc:sldMkLst>
          <pc:docMk/>
          <pc:sldMk cId="4150453700" sldId="257"/>
        </pc:sldMkLst>
        <pc:spChg chg="mod">
          <ac:chgData name="Christos Dalamagkas" userId="d8fa8ad5d6383732" providerId="LiveId" clId="{3DDD3AF9-D68E-466D-9B2E-34556F6A87F5}" dt="2020-10-27T19:14:45.846" v="3097" actId="14"/>
          <ac:spMkLst>
            <pc:docMk/>
            <pc:sldMk cId="4150453700" sldId="257"/>
            <ac:spMk id="3" creationId="{DF0B21A6-AAED-4F92-8754-AA37F5F0235E}"/>
          </ac:spMkLst>
        </pc:spChg>
      </pc:sldChg>
      <pc:sldChg chg="addSp delSp modSp mod">
        <pc:chgData name="Christos Dalamagkas" userId="d8fa8ad5d6383732" providerId="LiveId" clId="{3DDD3AF9-D68E-466D-9B2E-34556F6A87F5}" dt="2020-11-01T20:33:34.968" v="3512" actId="14100"/>
        <pc:sldMkLst>
          <pc:docMk/>
          <pc:sldMk cId="651445701" sldId="258"/>
        </pc:sldMkLst>
        <pc:spChg chg="add del mod">
          <ac:chgData name="Christos Dalamagkas" userId="d8fa8ad5d6383732" providerId="LiveId" clId="{3DDD3AF9-D68E-466D-9B2E-34556F6A87F5}" dt="2020-11-01T20:33:28.902" v="3510"/>
          <ac:spMkLst>
            <pc:docMk/>
            <pc:sldMk cId="651445701" sldId="258"/>
            <ac:spMk id="4" creationId="{7AFA1D95-1938-4E79-8C8A-D5B03059C938}"/>
          </ac:spMkLst>
        </pc:spChg>
        <pc:picChg chg="del mod">
          <ac:chgData name="Christos Dalamagkas" userId="d8fa8ad5d6383732" providerId="LiveId" clId="{3DDD3AF9-D68E-466D-9B2E-34556F6A87F5}" dt="2020-11-01T20:33:14.480" v="3509" actId="478"/>
          <ac:picMkLst>
            <pc:docMk/>
            <pc:sldMk cId="651445701" sldId="258"/>
            <ac:picMk id="5" creationId="{0DF1B3DD-EEBF-495D-A531-ED58D76FB2C4}"/>
          </ac:picMkLst>
        </pc:picChg>
        <pc:picChg chg="add mod">
          <ac:chgData name="Christos Dalamagkas" userId="d8fa8ad5d6383732" providerId="LiveId" clId="{3DDD3AF9-D68E-466D-9B2E-34556F6A87F5}" dt="2020-11-01T20:33:34.968" v="3512" actId="14100"/>
          <ac:picMkLst>
            <pc:docMk/>
            <pc:sldMk cId="651445701" sldId="258"/>
            <ac:picMk id="6" creationId="{DC543D1B-8974-457B-B5AD-58E2286830E3}"/>
          </ac:picMkLst>
        </pc:picChg>
      </pc:sldChg>
      <pc:sldChg chg="modSp mod">
        <pc:chgData name="Christos Dalamagkas" userId="d8fa8ad5d6383732" providerId="LiveId" clId="{3DDD3AF9-D68E-466D-9B2E-34556F6A87F5}" dt="2020-10-27T19:32:43.164" v="3112" actId="113"/>
        <pc:sldMkLst>
          <pc:docMk/>
          <pc:sldMk cId="1795372087" sldId="259"/>
        </pc:sldMkLst>
        <pc:spChg chg="mod">
          <ac:chgData name="Christos Dalamagkas" userId="d8fa8ad5d6383732" providerId="LiveId" clId="{3DDD3AF9-D68E-466D-9B2E-34556F6A87F5}" dt="2020-10-27T19:32:43.164" v="3112" actId="113"/>
          <ac:spMkLst>
            <pc:docMk/>
            <pc:sldMk cId="1795372087" sldId="259"/>
            <ac:spMk id="3" creationId="{75929312-2C99-45E5-9BCB-F1B91B02F8ED}"/>
          </ac:spMkLst>
        </pc:spChg>
      </pc:sldChg>
      <pc:sldChg chg="modSp mod">
        <pc:chgData name="Christos Dalamagkas" userId="d8fa8ad5d6383732" providerId="LiveId" clId="{3DDD3AF9-D68E-466D-9B2E-34556F6A87F5}" dt="2020-10-27T19:33:15.966" v="3133" actId="20577"/>
        <pc:sldMkLst>
          <pc:docMk/>
          <pc:sldMk cId="1927363056" sldId="260"/>
        </pc:sldMkLst>
        <pc:spChg chg="mod">
          <ac:chgData name="Christos Dalamagkas" userId="d8fa8ad5d6383732" providerId="LiveId" clId="{3DDD3AF9-D68E-466D-9B2E-34556F6A87F5}" dt="2020-10-25T13:04:19.319" v="0"/>
          <ac:spMkLst>
            <pc:docMk/>
            <pc:sldMk cId="1927363056" sldId="260"/>
            <ac:spMk id="2" creationId="{FC4D12F6-B90D-47EE-A700-06F54625A776}"/>
          </ac:spMkLst>
        </pc:spChg>
        <pc:spChg chg="mod">
          <ac:chgData name="Christos Dalamagkas" userId="d8fa8ad5d6383732" providerId="LiveId" clId="{3DDD3AF9-D68E-466D-9B2E-34556F6A87F5}" dt="2020-10-27T19:33:15.966" v="3133" actId="20577"/>
          <ac:spMkLst>
            <pc:docMk/>
            <pc:sldMk cId="1927363056" sldId="260"/>
            <ac:spMk id="3" creationId="{0DC92427-4579-47D1-A5E2-AA2FC9B5C2C1}"/>
          </ac:spMkLst>
        </pc:spChg>
      </pc:sldChg>
      <pc:sldChg chg="modSp mod">
        <pc:chgData name="Christos Dalamagkas" userId="d8fa8ad5d6383732" providerId="LiveId" clId="{3DDD3AF9-D68E-466D-9B2E-34556F6A87F5}" dt="2020-11-06T07:43:26.664" v="6550" actId="6549"/>
        <pc:sldMkLst>
          <pc:docMk/>
          <pc:sldMk cId="3604838812" sldId="261"/>
        </pc:sldMkLst>
        <pc:spChg chg="mod">
          <ac:chgData name="Christos Dalamagkas" userId="d8fa8ad5d6383732" providerId="LiveId" clId="{3DDD3AF9-D68E-466D-9B2E-34556F6A87F5}" dt="2020-11-06T07:43:26.664" v="6550" actId="6549"/>
          <ac:spMkLst>
            <pc:docMk/>
            <pc:sldMk cId="3604838812" sldId="261"/>
            <ac:spMk id="3" creationId="{46A2F19F-66D3-4C44-857D-9592ACBAF7E2}"/>
          </ac:spMkLst>
        </pc:spChg>
      </pc:sldChg>
      <pc:sldChg chg="modSp mod">
        <pc:chgData name="Christos Dalamagkas" userId="d8fa8ad5d6383732" providerId="LiveId" clId="{3DDD3AF9-D68E-466D-9B2E-34556F6A87F5}" dt="2020-11-06T08:51:55.912" v="7198" actId="6549"/>
        <pc:sldMkLst>
          <pc:docMk/>
          <pc:sldMk cId="237850605" sldId="263"/>
        </pc:sldMkLst>
        <pc:graphicFrameChg chg="modGraphic">
          <ac:chgData name="Christos Dalamagkas" userId="d8fa8ad5d6383732" providerId="LiveId" clId="{3DDD3AF9-D68E-466D-9B2E-34556F6A87F5}" dt="2020-11-06T08:51:55.912" v="7198" actId="6549"/>
          <ac:graphicFrameMkLst>
            <pc:docMk/>
            <pc:sldMk cId="237850605" sldId="263"/>
            <ac:graphicFrameMk id="4" creationId="{CF8BB8FC-683D-4F51-B13C-6D3003C6F0A8}"/>
          </ac:graphicFrameMkLst>
        </pc:graphicFrameChg>
      </pc:sldChg>
      <pc:sldChg chg="addSp delSp modSp mod">
        <pc:chgData name="Christos Dalamagkas" userId="d8fa8ad5d6383732" providerId="LiveId" clId="{3DDD3AF9-D68E-466D-9B2E-34556F6A87F5}" dt="2020-11-03T16:42:56.757" v="4248" actId="1076"/>
        <pc:sldMkLst>
          <pc:docMk/>
          <pc:sldMk cId="2195158151" sldId="264"/>
        </pc:sldMkLst>
        <pc:spChg chg="mod">
          <ac:chgData name="Christos Dalamagkas" userId="d8fa8ad5d6383732" providerId="LiveId" clId="{3DDD3AF9-D68E-466D-9B2E-34556F6A87F5}" dt="2020-10-25T13:11:42.998" v="16" actId="20577"/>
          <ac:spMkLst>
            <pc:docMk/>
            <pc:sldMk cId="2195158151" sldId="264"/>
            <ac:spMk id="2" creationId="{7C27925E-06F1-4BAF-AF7D-23511B995B49}"/>
          </ac:spMkLst>
        </pc:spChg>
        <pc:spChg chg="mod">
          <ac:chgData name="Christos Dalamagkas" userId="d8fa8ad5d6383732" providerId="LiveId" clId="{3DDD3AF9-D68E-466D-9B2E-34556F6A87F5}" dt="2020-10-25T15:55:32.912" v="1251" actId="27636"/>
          <ac:spMkLst>
            <pc:docMk/>
            <pc:sldMk cId="2195158151" sldId="264"/>
            <ac:spMk id="3" creationId="{AC02DFC7-151C-4C5C-9204-5F38EC0FA8D1}"/>
          </ac:spMkLst>
        </pc:spChg>
        <pc:spChg chg="add mod">
          <ac:chgData name="Christos Dalamagkas" userId="d8fa8ad5d6383732" providerId="LiveId" clId="{3DDD3AF9-D68E-466D-9B2E-34556F6A87F5}" dt="2020-11-03T16:42:41.959" v="4244"/>
          <ac:spMkLst>
            <pc:docMk/>
            <pc:sldMk cId="2195158151" sldId="264"/>
            <ac:spMk id="5" creationId="{F835C37D-8E86-4C64-A0F1-4811623ABC1E}"/>
          </ac:spMkLst>
        </pc:spChg>
        <pc:spChg chg="add mod">
          <ac:chgData name="Christos Dalamagkas" userId="d8fa8ad5d6383732" providerId="LiveId" clId="{3DDD3AF9-D68E-466D-9B2E-34556F6A87F5}" dt="2020-10-25T15:56:18.019" v="1270" actId="1076"/>
          <ac:spMkLst>
            <pc:docMk/>
            <pc:sldMk cId="2195158151" sldId="264"/>
            <ac:spMk id="7" creationId="{75111DE7-1925-46B9-9656-F42FF671F32B}"/>
          </ac:spMkLst>
        </pc:spChg>
        <pc:spChg chg="add mod">
          <ac:chgData name="Christos Dalamagkas" userId="d8fa8ad5d6383732" providerId="LiveId" clId="{3DDD3AF9-D68E-466D-9B2E-34556F6A87F5}" dt="2020-11-03T16:42:56.757" v="4248" actId="1076"/>
          <ac:spMkLst>
            <pc:docMk/>
            <pc:sldMk cId="2195158151" sldId="264"/>
            <ac:spMk id="8" creationId="{CDBB572B-AC9E-40B3-A17D-3925E955C849}"/>
          </ac:spMkLst>
        </pc:spChg>
        <pc:picChg chg="add del mod modCrop">
          <ac:chgData name="Christos Dalamagkas" userId="d8fa8ad5d6383732" providerId="LiveId" clId="{3DDD3AF9-D68E-466D-9B2E-34556F6A87F5}" dt="2020-10-25T15:55:38.371" v="1254" actId="1076"/>
          <ac:picMkLst>
            <pc:docMk/>
            <pc:sldMk cId="2195158151" sldId="264"/>
            <ac:picMk id="6" creationId="{9A73C52F-F538-4A5A-8B96-886267D79394}"/>
          </ac:picMkLst>
        </pc:picChg>
      </pc:sldChg>
      <pc:sldChg chg="new del">
        <pc:chgData name="Christos Dalamagkas" userId="d8fa8ad5d6383732" providerId="LiveId" clId="{3DDD3AF9-D68E-466D-9B2E-34556F6A87F5}" dt="2020-10-25T13:17:06.523" v="35" actId="47"/>
        <pc:sldMkLst>
          <pc:docMk/>
          <pc:sldMk cId="1965729273" sldId="265"/>
        </pc:sldMkLst>
      </pc:sldChg>
      <pc:sldChg chg="add del">
        <pc:chgData name="Christos Dalamagkas" userId="d8fa8ad5d6383732" providerId="LiveId" clId="{3DDD3AF9-D68E-466D-9B2E-34556F6A87F5}" dt="2020-10-25T14:59:07.928" v="549" actId="47"/>
        <pc:sldMkLst>
          <pc:docMk/>
          <pc:sldMk cId="444323134" sldId="266"/>
        </pc:sldMkLst>
      </pc:sldChg>
      <pc:sldChg chg="addSp modSp new mod ord">
        <pc:chgData name="Christos Dalamagkas" userId="d8fa8ad5d6383732" providerId="LiveId" clId="{3DDD3AF9-D68E-466D-9B2E-34556F6A87F5}" dt="2020-11-01T20:28:24.605" v="3506" actId="20577"/>
        <pc:sldMkLst>
          <pc:docMk/>
          <pc:sldMk cId="1449031451" sldId="267"/>
        </pc:sldMkLst>
        <pc:spChg chg="mod">
          <ac:chgData name="Christos Dalamagkas" userId="d8fa8ad5d6383732" providerId="LiveId" clId="{3DDD3AF9-D68E-466D-9B2E-34556F6A87F5}" dt="2020-11-01T20:28:24.605" v="3506" actId="20577"/>
          <ac:spMkLst>
            <pc:docMk/>
            <pc:sldMk cId="1449031451" sldId="267"/>
            <ac:spMk id="2" creationId="{0AE7B115-4B74-4959-B954-28B029B19306}"/>
          </ac:spMkLst>
        </pc:spChg>
        <pc:spChg chg="mod">
          <ac:chgData name="Christos Dalamagkas" userId="d8fa8ad5d6383732" providerId="LiveId" clId="{3DDD3AF9-D68E-466D-9B2E-34556F6A87F5}" dt="2020-10-27T16:43:02.688" v="1982" actId="14"/>
          <ac:spMkLst>
            <pc:docMk/>
            <pc:sldMk cId="1449031451" sldId="267"/>
            <ac:spMk id="3" creationId="{CECBFC33-91C1-478F-8280-19084CD426D9}"/>
          </ac:spMkLst>
        </pc:spChg>
        <pc:spChg chg="add mod">
          <ac:chgData name="Christos Dalamagkas" userId="d8fa8ad5d6383732" providerId="LiveId" clId="{3DDD3AF9-D68E-466D-9B2E-34556F6A87F5}" dt="2020-10-27T16:42:17.696" v="1910" actId="2711"/>
          <ac:spMkLst>
            <pc:docMk/>
            <pc:sldMk cId="1449031451" sldId="267"/>
            <ac:spMk id="4" creationId="{D7EC41A4-7FDC-43A8-A959-0DFB1B9A1B50}"/>
          </ac:spMkLst>
        </pc:spChg>
        <pc:spChg chg="add mod">
          <ac:chgData name="Christos Dalamagkas" userId="d8fa8ad5d6383732" providerId="LiveId" clId="{3DDD3AF9-D68E-466D-9B2E-34556F6A87F5}" dt="2020-10-27T16:42:56.480" v="1980" actId="14100"/>
          <ac:spMkLst>
            <pc:docMk/>
            <pc:sldMk cId="1449031451" sldId="267"/>
            <ac:spMk id="5" creationId="{50603650-C8CB-4F22-998C-8070C6D52B91}"/>
          </ac:spMkLst>
        </pc:spChg>
      </pc:sldChg>
      <pc:sldChg chg="addSp delSp modSp new del mod">
        <pc:chgData name="Christos Dalamagkas" userId="d8fa8ad5d6383732" providerId="LiveId" clId="{3DDD3AF9-D68E-466D-9B2E-34556F6A87F5}" dt="2020-11-01T20:06:20.433" v="3468" actId="47"/>
        <pc:sldMkLst>
          <pc:docMk/>
          <pc:sldMk cId="1022806740" sldId="268"/>
        </pc:sldMkLst>
        <pc:spChg chg="mod">
          <ac:chgData name="Christos Dalamagkas" userId="d8fa8ad5d6383732" providerId="LiveId" clId="{3DDD3AF9-D68E-466D-9B2E-34556F6A87F5}" dt="2020-10-25T14:59:19.198" v="568" actId="20577"/>
          <ac:spMkLst>
            <pc:docMk/>
            <pc:sldMk cId="1022806740" sldId="268"/>
            <ac:spMk id="2" creationId="{1DF85552-4FFB-473D-A8AA-07D2D67AE628}"/>
          </ac:spMkLst>
        </pc:spChg>
        <pc:spChg chg="mod">
          <ac:chgData name="Christos Dalamagkas" userId="d8fa8ad5d6383732" providerId="LiveId" clId="{3DDD3AF9-D68E-466D-9B2E-34556F6A87F5}" dt="2020-10-27T18:30:45.918" v="2962" actId="20577"/>
          <ac:spMkLst>
            <pc:docMk/>
            <pc:sldMk cId="1022806740" sldId="268"/>
            <ac:spMk id="3" creationId="{A9A201EF-800D-40BC-AAC7-BDC3FCBE4BD8}"/>
          </ac:spMkLst>
        </pc:spChg>
        <pc:spChg chg="add mod">
          <ac:chgData name="Christos Dalamagkas" userId="d8fa8ad5d6383732" providerId="LiveId" clId="{3DDD3AF9-D68E-466D-9B2E-34556F6A87F5}" dt="2020-10-27T23:06:00.490" v="3463" actId="1076"/>
          <ac:spMkLst>
            <pc:docMk/>
            <pc:sldMk cId="1022806740" sldId="268"/>
            <ac:spMk id="5" creationId="{FA132410-E9A5-46DC-85A7-71E2BFB15F8F}"/>
          </ac:spMkLst>
        </pc:spChg>
        <pc:picChg chg="add del mod">
          <ac:chgData name="Christos Dalamagkas" userId="d8fa8ad5d6383732" providerId="LiveId" clId="{3DDD3AF9-D68E-466D-9B2E-34556F6A87F5}" dt="2020-10-25T16:01:59.880" v="1279" actId="21"/>
          <ac:picMkLst>
            <pc:docMk/>
            <pc:sldMk cId="1022806740" sldId="268"/>
            <ac:picMk id="6" creationId="{C0AB9E49-2965-49F2-8342-91B49C2A0B65}"/>
          </ac:picMkLst>
        </pc:picChg>
      </pc:sldChg>
      <pc:sldChg chg="addSp delSp modSp new del mod">
        <pc:chgData name="Christos Dalamagkas" userId="d8fa8ad5d6383732" providerId="LiveId" clId="{3DDD3AF9-D68E-466D-9B2E-34556F6A87F5}" dt="2020-11-01T20:06:21.222" v="3469" actId="47"/>
        <pc:sldMkLst>
          <pc:docMk/>
          <pc:sldMk cId="1595807563" sldId="269"/>
        </pc:sldMkLst>
        <pc:spChg chg="mod">
          <ac:chgData name="Christos Dalamagkas" userId="d8fa8ad5d6383732" providerId="LiveId" clId="{3DDD3AF9-D68E-466D-9B2E-34556F6A87F5}" dt="2020-10-25T16:04:11.572" v="1339"/>
          <ac:spMkLst>
            <pc:docMk/>
            <pc:sldMk cId="1595807563" sldId="269"/>
            <ac:spMk id="2" creationId="{DABD480B-3B69-4855-B376-5E966F0F8D7F}"/>
          </ac:spMkLst>
        </pc:spChg>
        <pc:spChg chg="mod">
          <ac:chgData name="Christos Dalamagkas" userId="d8fa8ad5d6383732" providerId="LiveId" clId="{3DDD3AF9-D68E-466D-9B2E-34556F6A87F5}" dt="2020-10-25T16:19:26.545" v="1771" actId="20577"/>
          <ac:spMkLst>
            <pc:docMk/>
            <pc:sldMk cId="1595807563" sldId="269"/>
            <ac:spMk id="3" creationId="{E6B30760-1985-4C88-92C5-CEB5DF2BF06A}"/>
          </ac:spMkLst>
        </pc:spChg>
        <pc:picChg chg="add mod">
          <ac:chgData name="Christos Dalamagkas" userId="d8fa8ad5d6383732" providerId="LiveId" clId="{3DDD3AF9-D68E-466D-9B2E-34556F6A87F5}" dt="2020-10-25T16:04:33.064" v="1348" actId="1076"/>
          <ac:picMkLst>
            <pc:docMk/>
            <pc:sldMk cId="1595807563" sldId="269"/>
            <ac:picMk id="5" creationId="{FDED8966-E93B-4F0B-BF1E-79ACADBE6139}"/>
          </ac:picMkLst>
        </pc:picChg>
        <pc:picChg chg="add del mod">
          <ac:chgData name="Christos Dalamagkas" userId="d8fa8ad5d6383732" providerId="LiveId" clId="{3DDD3AF9-D68E-466D-9B2E-34556F6A87F5}" dt="2020-10-25T16:16:52.327" v="1720" actId="478"/>
          <ac:picMkLst>
            <pc:docMk/>
            <pc:sldMk cId="1595807563" sldId="269"/>
            <ac:picMk id="1026" creationId="{7BEFAA89-90B9-4C79-80B1-70740AACCA43}"/>
          </ac:picMkLst>
        </pc:picChg>
      </pc:sldChg>
      <pc:sldChg chg="addSp modSp new mod">
        <pc:chgData name="Christos Dalamagkas" userId="d8fa8ad5d6383732" providerId="LiveId" clId="{3DDD3AF9-D68E-466D-9B2E-34556F6A87F5}" dt="2020-10-25T16:27:36.775" v="1792" actId="1076"/>
        <pc:sldMkLst>
          <pc:docMk/>
          <pc:sldMk cId="917229446" sldId="270"/>
        </pc:sldMkLst>
        <pc:spChg chg="mod">
          <ac:chgData name="Christos Dalamagkas" userId="d8fa8ad5d6383732" providerId="LiveId" clId="{3DDD3AF9-D68E-466D-9B2E-34556F6A87F5}" dt="2020-10-25T16:21:21.295" v="1784" actId="20577"/>
          <ac:spMkLst>
            <pc:docMk/>
            <pc:sldMk cId="917229446" sldId="270"/>
            <ac:spMk id="2" creationId="{E2D7597C-B700-4A52-9261-5D01AABA5237}"/>
          </ac:spMkLst>
        </pc:spChg>
        <pc:spChg chg="mod">
          <ac:chgData name="Christos Dalamagkas" userId="d8fa8ad5d6383732" providerId="LiveId" clId="{3DDD3AF9-D68E-466D-9B2E-34556F6A87F5}" dt="2020-10-25T16:27:30.855" v="1788" actId="14100"/>
          <ac:spMkLst>
            <pc:docMk/>
            <pc:sldMk cId="917229446" sldId="270"/>
            <ac:spMk id="3" creationId="{E72168D8-9B09-4230-87B8-DC9FC05455EF}"/>
          </ac:spMkLst>
        </pc:spChg>
        <pc:spChg chg="add mod">
          <ac:chgData name="Christos Dalamagkas" userId="d8fa8ad5d6383732" providerId="LiveId" clId="{3DDD3AF9-D68E-466D-9B2E-34556F6A87F5}" dt="2020-10-25T16:27:06.168" v="1787" actId="1076"/>
          <ac:spMkLst>
            <pc:docMk/>
            <pc:sldMk cId="917229446" sldId="270"/>
            <ac:spMk id="5" creationId="{C1379D7C-992F-440A-9BD1-28994195258A}"/>
          </ac:spMkLst>
        </pc:spChg>
        <pc:picChg chg="add mod">
          <ac:chgData name="Christos Dalamagkas" userId="d8fa8ad5d6383732" providerId="LiveId" clId="{3DDD3AF9-D68E-466D-9B2E-34556F6A87F5}" dt="2020-10-25T16:27:36.775" v="1792" actId="1076"/>
          <ac:picMkLst>
            <pc:docMk/>
            <pc:sldMk cId="917229446" sldId="270"/>
            <ac:picMk id="6" creationId="{D2AD2BFF-6D56-4336-B6CE-FBA0365C837D}"/>
          </ac:picMkLst>
        </pc:picChg>
      </pc:sldChg>
      <pc:sldChg chg="modSp mod">
        <pc:chgData name="Christos Dalamagkas" userId="d8fa8ad5d6383732" providerId="LiveId" clId="{3DDD3AF9-D68E-466D-9B2E-34556F6A87F5}" dt="2020-11-03T21:39:18.117" v="4870" actId="1076"/>
        <pc:sldMkLst>
          <pc:docMk/>
          <pc:sldMk cId="3100963146" sldId="271"/>
        </pc:sldMkLst>
        <pc:spChg chg="mod">
          <ac:chgData name="Christos Dalamagkas" userId="d8fa8ad5d6383732" providerId="LiveId" clId="{3DDD3AF9-D68E-466D-9B2E-34556F6A87F5}" dt="2020-11-03T21:39:18.117" v="4870" actId="1076"/>
          <ac:spMkLst>
            <pc:docMk/>
            <pc:sldMk cId="3100963146" sldId="271"/>
            <ac:spMk id="5" creationId="{D170E45A-0274-48CC-A771-0C2408AF974C}"/>
          </ac:spMkLst>
        </pc:spChg>
      </pc:sldChg>
      <pc:sldChg chg="addSp delSp modSp mod">
        <pc:chgData name="Christos Dalamagkas" userId="d8fa8ad5d6383732" providerId="LiveId" clId="{3DDD3AF9-D68E-466D-9B2E-34556F6A87F5}" dt="2020-11-01T20:07:36.845" v="3485" actId="20577"/>
        <pc:sldMkLst>
          <pc:docMk/>
          <pc:sldMk cId="95176457" sldId="272"/>
        </pc:sldMkLst>
        <pc:spChg chg="mod">
          <ac:chgData name="Christos Dalamagkas" userId="d8fa8ad5d6383732" providerId="LiveId" clId="{3DDD3AF9-D68E-466D-9B2E-34556F6A87F5}" dt="2020-11-01T20:07:36.845" v="3485" actId="20577"/>
          <ac:spMkLst>
            <pc:docMk/>
            <pc:sldMk cId="95176457" sldId="272"/>
            <ac:spMk id="2" creationId="{E2D7597C-B700-4A52-9261-5D01AABA5237}"/>
          </ac:spMkLst>
        </pc:spChg>
        <pc:spChg chg="mod">
          <ac:chgData name="Christos Dalamagkas" userId="d8fa8ad5d6383732" providerId="LiveId" clId="{3DDD3AF9-D68E-466D-9B2E-34556F6A87F5}" dt="2020-10-27T19:13:42.772" v="3079" actId="27636"/>
          <ac:spMkLst>
            <pc:docMk/>
            <pc:sldMk cId="95176457" sldId="272"/>
            <ac:spMk id="3" creationId="{E72168D8-9B09-4230-87B8-DC9FC05455EF}"/>
          </ac:spMkLst>
        </pc:spChg>
        <pc:spChg chg="del">
          <ac:chgData name="Christos Dalamagkas" userId="d8fa8ad5d6383732" providerId="LiveId" clId="{3DDD3AF9-D68E-466D-9B2E-34556F6A87F5}" dt="2020-10-27T19:08:14.190" v="2975" actId="478"/>
          <ac:spMkLst>
            <pc:docMk/>
            <pc:sldMk cId="95176457" sldId="272"/>
            <ac:spMk id="5" creationId="{C1379D7C-992F-440A-9BD1-28994195258A}"/>
          </ac:spMkLst>
        </pc:spChg>
        <pc:picChg chg="add mod">
          <ac:chgData name="Christos Dalamagkas" userId="d8fa8ad5d6383732" providerId="LiveId" clId="{3DDD3AF9-D68E-466D-9B2E-34556F6A87F5}" dt="2020-10-27T19:14:01.232" v="3084" actId="1076"/>
          <ac:picMkLst>
            <pc:docMk/>
            <pc:sldMk cId="95176457" sldId="272"/>
            <ac:picMk id="4" creationId="{359BE045-544E-4897-AC81-DD2051090204}"/>
          </ac:picMkLst>
        </pc:picChg>
        <pc:picChg chg="del">
          <ac:chgData name="Christos Dalamagkas" userId="d8fa8ad5d6383732" providerId="LiveId" clId="{3DDD3AF9-D68E-466D-9B2E-34556F6A87F5}" dt="2020-10-27T19:00:25.101" v="2971" actId="478"/>
          <ac:picMkLst>
            <pc:docMk/>
            <pc:sldMk cId="95176457" sldId="272"/>
            <ac:picMk id="6" creationId="{D2AD2BFF-6D56-4336-B6CE-FBA0365C837D}"/>
          </ac:picMkLst>
        </pc:picChg>
      </pc:sldChg>
      <pc:sldChg chg="modSp mod modShow">
        <pc:chgData name="Christos Dalamagkas" userId="d8fa8ad5d6383732" providerId="LiveId" clId="{3DDD3AF9-D68E-466D-9B2E-34556F6A87F5}" dt="2020-11-06T10:14:04.756" v="7421" actId="729"/>
        <pc:sldMkLst>
          <pc:docMk/>
          <pc:sldMk cId="893103076" sldId="273"/>
        </pc:sldMkLst>
        <pc:spChg chg="mod">
          <ac:chgData name="Christos Dalamagkas" userId="d8fa8ad5d6383732" providerId="LiveId" clId="{3DDD3AF9-D68E-466D-9B2E-34556F6A87F5}" dt="2020-10-27T16:58:09.783" v="2213" actId="20577"/>
          <ac:spMkLst>
            <pc:docMk/>
            <pc:sldMk cId="893103076" sldId="273"/>
            <ac:spMk id="3" creationId="{17D724DE-AE5F-4264-8B5A-80E32E5A32ED}"/>
          </ac:spMkLst>
        </pc:spChg>
        <pc:spChg chg="mod">
          <ac:chgData name="Christos Dalamagkas" userId="d8fa8ad5d6383732" providerId="LiveId" clId="{3DDD3AF9-D68E-466D-9B2E-34556F6A87F5}" dt="2020-10-30T20:59:54.830" v="3466" actId="1076"/>
          <ac:spMkLst>
            <pc:docMk/>
            <pc:sldMk cId="893103076" sldId="273"/>
            <ac:spMk id="13" creationId="{EF54A7D8-E4EE-44D6-B76A-0B1485783DD4}"/>
          </ac:spMkLst>
        </pc:spChg>
        <pc:spChg chg="mod">
          <ac:chgData name="Christos Dalamagkas" userId="d8fa8ad5d6383732" providerId="LiveId" clId="{3DDD3AF9-D68E-466D-9B2E-34556F6A87F5}" dt="2020-11-06T09:53:18.487" v="7369" actId="1076"/>
          <ac:spMkLst>
            <pc:docMk/>
            <pc:sldMk cId="893103076" sldId="273"/>
            <ac:spMk id="42" creationId="{4A5C00AD-0A88-44FB-AAD7-C97FEB9125AA}"/>
          </ac:spMkLst>
        </pc:spChg>
      </pc:sldChg>
      <pc:sldChg chg="addSp modSp new mod ord">
        <pc:chgData name="Christos Dalamagkas" userId="d8fa8ad5d6383732" providerId="LiveId" clId="{3DDD3AF9-D68E-466D-9B2E-34556F6A87F5}" dt="2020-10-27T20:19:53.022" v="3372" actId="14"/>
        <pc:sldMkLst>
          <pc:docMk/>
          <pc:sldMk cId="598472187" sldId="274"/>
        </pc:sldMkLst>
        <pc:spChg chg="mod">
          <ac:chgData name="Christos Dalamagkas" userId="d8fa8ad5d6383732" providerId="LiveId" clId="{3DDD3AF9-D68E-466D-9B2E-34556F6A87F5}" dt="2020-10-27T17:00:32.478" v="2238" actId="20577"/>
          <ac:spMkLst>
            <pc:docMk/>
            <pc:sldMk cId="598472187" sldId="274"/>
            <ac:spMk id="2" creationId="{DA5C55ED-0024-4A9A-9BD8-D4D0E30A75A1}"/>
          </ac:spMkLst>
        </pc:spChg>
        <pc:spChg chg="mod">
          <ac:chgData name="Christos Dalamagkas" userId="d8fa8ad5d6383732" providerId="LiveId" clId="{3DDD3AF9-D68E-466D-9B2E-34556F6A87F5}" dt="2020-10-27T20:19:53.022" v="3372" actId="14"/>
          <ac:spMkLst>
            <pc:docMk/>
            <pc:sldMk cId="598472187" sldId="274"/>
            <ac:spMk id="3" creationId="{AA63BC4B-A3FF-4DD0-B3EA-5BB5C6D4976A}"/>
          </ac:spMkLst>
        </pc:spChg>
        <pc:spChg chg="add mod">
          <ac:chgData name="Christos Dalamagkas" userId="d8fa8ad5d6383732" providerId="LiveId" clId="{3DDD3AF9-D68E-466D-9B2E-34556F6A87F5}" dt="2020-10-27T19:53:51.185" v="3216" actId="1076"/>
          <ac:spMkLst>
            <pc:docMk/>
            <pc:sldMk cId="598472187" sldId="274"/>
            <ac:spMk id="5" creationId="{93910DCD-0129-44EB-A9E7-40357B9ACB29}"/>
          </ac:spMkLst>
        </pc:spChg>
      </pc:sldChg>
      <pc:sldChg chg="modSp new mod ord">
        <pc:chgData name="Christos Dalamagkas" userId="d8fa8ad5d6383732" providerId="LiveId" clId="{3DDD3AF9-D68E-466D-9B2E-34556F6A87F5}" dt="2020-10-27T17:22:22.410" v="2748" actId="113"/>
        <pc:sldMkLst>
          <pc:docMk/>
          <pc:sldMk cId="2334296363" sldId="275"/>
        </pc:sldMkLst>
        <pc:spChg chg="mod">
          <ac:chgData name="Christos Dalamagkas" userId="d8fa8ad5d6383732" providerId="LiveId" clId="{3DDD3AF9-D68E-466D-9B2E-34556F6A87F5}" dt="2020-10-27T17:11:50.742" v="2517" actId="20577"/>
          <ac:spMkLst>
            <pc:docMk/>
            <pc:sldMk cId="2334296363" sldId="275"/>
            <ac:spMk id="2" creationId="{5B42002D-3345-4F94-9501-2A5EBE0EEA7F}"/>
          </ac:spMkLst>
        </pc:spChg>
        <pc:spChg chg="mod">
          <ac:chgData name="Christos Dalamagkas" userId="d8fa8ad5d6383732" providerId="LiveId" clId="{3DDD3AF9-D68E-466D-9B2E-34556F6A87F5}" dt="2020-10-27T17:22:22.410" v="2748" actId="113"/>
          <ac:spMkLst>
            <pc:docMk/>
            <pc:sldMk cId="2334296363" sldId="275"/>
            <ac:spMk id="3" creationId="{61F866A1-5AE3-4FBB-8EF5-3B24AB9284A0}"/>
          </ac:spMkLst>
        </pc:spChg>
      </pc:sldChg>
      <pc:sldChg chg="addSp delSp modSp new mod">
        <pc:chgData name="Christos Dalamagkas" userId="d8fa8ad5d6383732" providerId="LiveId" clId="{3DDD3AF9-D68E-466D-9B2E-34556F6A87F5}" dt="2020-10-30T21:00:58.990" v="3467" actId="14100"/>
        <pc:sldMkLst>
          <pc:docMk/>
          <pc:sldMk cId="346898824" sldId="276"/>
        </pc:sldMkLst>
        <pc:spChg chg="mod">
          <ac:chgData name="Christos Dalamagkas" userId="d8fa8ad5d6383732" providerId="LiveId" clId="{3DDD3AF9-D68E-466D-9B2E-34556F6A87F5}" dt="2020-10-27T18:19:59.003" v="2957" actId="404"/>
          <ac:spMkLst>
            <pc:docMk/>
            <pc:sldMk cId="346898824" sldId="276"/>
            <ac:spMk id="2" creationId="{09947FC8-A4D6-443D-80A3-D2286E1B809B}"/>
          </ac:spMkLst>
        </pc:spChg>
        <pc:spChg chg="del">
          <ac:chgData name="Christos Dalamagkas" userId="d8fa8ad5d6383732" providerId="LiveId" clId="{3DDD3AF9-D68E-466D-9B2E-34556F6A87F5}" dt="2020-10-27T17:21:21.871" v="2715"/>
          <ac:spMkLst>
            <pc:docMk/>
            <pc:sldMk cId="346898824" sldId="276"/>
            <ac:spMk id="3" creationId="{882C31DD-A6EF-4C1D-A9F3-1294365EDFFF}"/>
          </ac:spMkLst>
        </pc:spChg>
        <pc:spChg chg="add mod">
          <ac:chgData name="Christos Dalamagkas" userId="d8fa8ad5d6383732" providerId="LiveId" clId="{3DDD3AF9-D68E-466D-9B2E-34556F6A87F5}" dt="2020-10-30T21:00:58.990" v="3467" actId="14100"/>
          <ac:spMkLst>
            <pc:docMk/>
            <pc:sldMk cId="346898824" sldId="276"/>
            <ac:spMk id="4" creationId="{56FEBD87-CEDB-49BB-8F48-D3350EDF5045}"/>
          </ac:spMkLst>
        </pc:spChg>
        <pc:spChg chg="add mod">
          <ac:chgData name="Christos Dalamagkas" userId="d8fa8ad5d6383732" providerId="LiveId" clId="{3DDD3AF9-D68E-466D-9B2E-34556F6A87F5}" dt="2020-10-27T17:27:43.207" v="2808" actId="207"/>
          <ac:spMkLst>
            <pc:docMk/>
            <pc:sldMk cId="346898824" sldId="276"/>
            <ac:spMk id="7" creationId="{AAD64636-60E6-4CB4-A945-30BCC603E7C9}"/>
          </ac:spMkLst>
        </pc:spChg>
        <pc:spChg chg="add mod">
          <ac:chgData name="Christos Dalamagkas" userId="d8fa8ad5d6383732" providerId="LiveId" clId="{3DDD3AF9-D68E-466D-9B2E-34556F6A87F5}" dt="2020-10-27T17:27:48.091" v="2810" actId="207"/>
          <ac:spMkLst>
            <pc:docMk/>
            <pc:sldMk cId="346898824" sldId="276"/>
            <ac:spMk id="9" creationId="{AC8F0980-50EC-488F-BB1A-A206674A9CEC}"/>
          </ac:spMkLst>
        </pc:spChg>
        <pc:spChg chg="add mod">
          <ac:chgData name="Christos Dalamagkas" userId="d8fa8ad5d6383732" providerId="LiveId" clId="{3DDD3AF9-D68E-466D-9B2E-34556F6A87F5}" dt="2020-10-27T17:27:51.106" v="2811" actId="207"/>
          <ac:spMkLst>
            <pc:docMk/>
            <pc:sldMk cId="346898824" sldId="276"/>
            <ac:spMk id="11" creationId="{152B2C75-F472-4148-8FAE-5F646FA8A9FE}"/>
          </ac:spMkLst>
        </pc:spChg>
        <pc:spChg chg="add mod">
          <ac:chgData name="Christos Dalamagkas" userId="d8fa8ad5d6383732" providerId="LiveId" clId="{3DDD3AF9-D68E-466D-9B2E-34556F6A87F5}" dt="2020-10-27T18:18:24.357" v="2913" actId="20577"/>
          <ac:spMkLst>
            <pc:docMk/>
            <pc:sldMk cId="346898824" sldId="276"/>
            <ac:spMk id="13" creationId="{8D52B9B0-6284-4B33-B3CD-1F03CE2DABD0}"/>
          </ac:spMkLst>
        </pc:spChg>
        <pc:spChg chg="add mod">
          <ac:chgData name="Christos Dalamagkas" userId="d8fa8ad5d6383732" providerId="LiveId" clId="{3DDD3AF9-D68E-466D-9B2E-34556F6A87F5}" dt="2020-10-27T18:01:38.824" v="2833" actId="1076"/>
          <ac:spMkLst>
            <pc:docMk/>
            <pc:sldMk cId="346898824" sldId="276"/>
            <ac:spMk id="15" creationId="{CF0189EB-6391-4695-826F-BD5386A21089}"/>
          </ac:spMkLst>
        </pc:spChg>
        <pc:spChg chg="add mod">
          <ac:chgData name="Christos Dalamagkas" userId="d8fa8ad5d6383732" providerId="LiveId" clId="{3DDD3AF9-D68E-466D-9B2E-34556F6A87F5}" dt="2020-10-27T18:02:11.840" v="2850" actId="1076"/>
          <ac:spMkLst>
            <pc:docMk/>
            <pc:sldMk cId="346898824" sldId="276"/>
            <ac:spMk id="17" creationId="{DF680F6E-DA67-4F06-8E89-086A36EF3630}"/>
          </ac:spMkLst>
        </pc:spChg>
        <pc:spChg chg="add mod">
          <ac:chgData name="Christos Dalamagkas" userId="d8fa8ad5d6383732" providerId="LiveId" clId="{3DDD3AF9-D68E-466D-9B2E-34556F6A87F5}" dt="2020-10-27T18:20:08.360" v="2958" actId="1076"/>
          <ac:spMkLst>
            <pc:docMk/>
            <pc:sldMk cId="346898824" sldId="276"/>
            <ac:spMk id="19" creationId="{51773146-D3F9-45AB-86DE-EF84375B127B}"/>
          </ac:spMkLst>
        </pc:spChg>
        <pc:spChg chg="add mod">
          <ac:chgData name="Christos Dalamagkas" userId="d8fa8ad5d6383732" providerId="LiveId" clId="{3DDD3AF9-D68E-466D-9B2E-34556F6A87F5}" dt="2020-10-27T18:06:15.995" v="2870" actId="404"/>
          <ac:spMkLst>
            <pc:docMk/>
            <pc:sldMk cId="346898824" sldId="276"/>
            <ac:spMk id="21" creationId="{3DA7DF9A-C988-4B3D-A743-8CEBE90DA22B}"/>
          </ac:spMkLst>
        </pc:spChg>
        <pc:spChg chg="add del mod">
          <ac:chgData name="Christos Dalamagkas" userId="d8fa8ad5d6383732" providerId="LiveId" clId="{3DDD3AF9-D68E-466D-9B2E-34556F6A87F5}" dt="2020-10-27T18:05:54.395" v="2869" actId="478"/>
          <ac:spMkLst>
            <pc:docMk/>
            <pc:sldMk cId="346898824" sldId="276"/>
            <ac:spMk id="22" creationId="{558DC4A3-A0B6-4E25-9664-CF3BAF69FD75}"/>
          </ac:spMkLst>
        </pc:spChg>
        <pc:spChg chg="add mod">
          <ac:chgData name="Christos Dalamagkas" userId="d8fa8ad5d6383732" providerId="LiveId" clId="{3DDD3AF9-D68E-466D-9B2E-34556F6A87F5}" dt="2020-10-27T18:05:46.504" v="2866" actId="1076"/>
          <ac:spMkLst>
            <pc:docMk/>
            <pc:sldMk cId="346898824" sldId="276"/>
            <ac:spMk id="23" creationId="{62D9A136-021B-44A1-BDF0-7BB774BE1403}"/>
          </ac:spMkLst>
        </pc:spChg>
        <pc:spChg chg="add mod">
          <ac:chgData name="Christos Dalamagkas" userId="d8fa8ad5d6383732" providerId="LiveId" clId="{3DDD3AF9-D68E-466D-9B2E-34556F6A87F5}" dt="2020-10-27T18:08:19.560" v="2879" actId="1076"/>
          <ac:spMkLst>
            <pc:docMk/>
            <pc:sldMk cId="346898824" sldId="276"/>
            <ac:spMk id="27" creationId="{20510669-B697-47B6-BB00-A036433D0826}"/>
          </ac:spMkLst>
        </pc:spChg>
        <pc:spChg chg="add mod">
          <ac:chgData name="Christos Dalamagkas" userId="d8fa8ad5d6383732" providerId="LiveId" clId="{3DDD3AF9-D68E-466D-9B2E-34556F6A87F5}" dt="2020-10-27T18:09:43.456" v="2886" actId="1076"/>
          <ac:spMkLst>
            <pc:docMk/>
            <pc:sldMk cId="346898824" sldId="276"/>
            <ac:spMk id="29" creationId="{0E2774D7-B3CA-4829-9C18-F7A916D99CFB}"/>
          </ac:spMkLst>
        </pc:spChg>
        <pc:spChg chg="add mod">
          <ac:chgData name="Christos Dalamagkas" userId="d8fa8ad5d6383732" providerId="LiveId" clId="{3DDD3AF9-D68E-466D-9B2E-34556F6A87F5}" dt="2020-10-27T18:12:09.005" v="2904" actId="20577"/>
          <ac:spMkLst>
            <pc:docMk/>
            <pc:sldMk cId="346898824" sldId="276"/>
            <ac:spMk id="30" creationId="{E685AE33-E538-472C-A40D-AE533AD659F2}"/>
          </ac:spMkLst>
        </pc:spChg>
        <pc:spChg chg="add mod">
          <ac:chgData name="Christos Dalamagkas" userId="d8fa8ad5d6383732" providerId="LiveId" clId="{3DDD3AF9-D68E-466D-9B2E-34556F6A87F5}" dt="2020-10-27T18:21:30.440" v="2960" actId="1076"/>
          <ac:spMkLst>
            <pc:docMk/>
            <pc:sldMk cId="346898824" sldId="276"/>
            <ac:spMk id="31" creationId="{FD2BE5DF-EFA6-4DBF-A5CC-4AEBB66AD4B4}"/>
          </ac:spMkLst>
        </pc:spChg>
        <pc:spChg chg="add mod">
          <ac:chgData name="Christos Dalamagkas" userId="d8fa8ad5d6383732" providerId="LiveId" clId="{3DDD3AF9-D68E-466D-9B2E-34556F6A87F5}" dt="2020-10-27T19:02:38.859" v="2973"/>
          <ac:spMkLst>
            <pc:docMk/>
            <pc:sldMk cId="346898824" sldId="276"/>
            <ac:spMk id="35" creationId="{91667BDF-1FEA-46CA-A3ED-9A81B8A5845D}"/>
          </ac:spMkLst>
        </pc:spChg>
        <pc:picChg chg="add mod">
          <ac:chgData name="Christos Dalamagkas" userId="d8fa8ad5d6383732" providerId="LiveId" clId="{3DDD3AF9-D68E-466D-9B2E-34556F6A87F5}" dt="2020-10-27T18:20:09.199" v="2959" actId="1076"/>
          <ac:picMkLst>
            <pc:docMk/>
            <pc:sldMk cId="346898824" sldId="276"/>
            <ac:picMk id="1026" creationId="{FA695F13-706F-4155-A2E3-965B1ECF5436}"/>
          </ac:picMkLst>
        </pc:picChg>
      </pc:sldChg>
      <pc:sldChg chg="modSp new mod">
        <pc:chgData name="Christos Dalamagkas" userId="d8fa8ad5d6383732" providerId="LiveId" clId="{3DDD3AF9-D68E-466D-9B2E-34556F6A87F5}" dt="2020-11-06T10:09:04.854" v="7417" actId="20577"/>
        <pc:sldMkLst>
          <pc:docMk/>
          <pc:sldMk cId="2503000366" sldId="277"/>
        </pc:sldMkLst>
        <pc:spChg chg="mod">
          <ac:chgData name="Christos Dalamagkas" userId="d8fa8ad5d6383732" providerId="LiveId" clId="{3DDD3AF9-D68E-466D-9B2E-34556F6A87F5}" dt="2020-10-27T20:27:20.406" v="3384" actId="20577"/>
          <ac:spMkLst>
            <pc:docMk/>
            <pc:sldMk cId="2503000366" sldId="277"/>
            <ac:spMk id="2" creationId="{3091561B-8F06-4D98-9D8A-9EC0AA189E5A}"/>
          </ac:spMkLst>
        </pc:spChg>
        <pc:spChg chg="mod">
          <ac:chgData name="Christos Dalamagkas" userId="d8fa8ad5d6383732" providerId="LiveId" clId="{3DDD3AF9-D68E-466D-9B2E-34556F6A87F5}" dt="2020-11-06T10:09:04.854" v="7417" actId="20577"/>
          <ac:spMkLst>
            <pc:docMk/>
            <pc:sldMk cId="2503000366" sldId="277"/>
            <ac:spMk id="3" creationId="{980E0CFB-028D-45E5-BCE9-C3B3CAC52052}"/>
          </ac:spMkLst>
        </pc:spChg>
      </pc:sldChg>
      <pc:sldChg chg="ord">
        <pc:chgData name="Christos Dalamagkas" userId="d8fa8ad5d6383732" providerId="LiveId" clId="{3DDD3AF9-D68E-466D-9B2E-34556F6A87F5}" dt="2020-11-03T16:38:17.815" v="4230"/>
        <pc:sldMkLst>
          <pc:docMk/>
          <pc:sldMk cId="4222291079" sldId="280"/>
        </pc:sldMkLst>
      </pc:sldChg>
      <pc:sldChg chg="ord">
        <pc:chgData name="Christos Dalamagkas" userId="d8fa8ad5d6383732" providerId="LiveId" clId="{3DDD3AF9-D68E-466D-9B2E-34556F6A87F5}" dt="2020-11-03T16:38:17.815" v="4230"/>
        <pc:sldMkLst>
          <pc:docMk/>
          <pc:sldMk cId="3976239646" sldId="281"/>
        </pc:sldMkLst>
      </pc:sldChg>
      <pc:sldChg chg="modSp mod">
        <pc:chgData name="Christos Dalamagkas" userId="d8fa8ad5d6383732" providerId="LiveId" clId="{3DDD3AF9-D68E-466D-9B2E-34556F6A87F5}" dt="2020-11-06T10:12:06.246" v="7420" actId="313"/>
        <pc:sldMkLst>
          <pc:docMk/>
          <pc:sldMk cId="2324614404" sldId="285"/>
        </pc:sldMkLst>
        <pc:spChg chg="mod">
          <ac:chgData name="Christos Dalamagkas" userId="d8fa8ad5d6383732" providerId="LiveId" clId="{3DDD3AF9-D68E-466D-9B2E-34556F6A87F5}" dt="2020-11-06T10:12:06.246" v="7420" actId="313"/>
          <ac:spMkLst>
            <pc:docMk/>
            <pc:sldMk cId="2324614404" sldId="285"/>
            <ac:spMk id="3" creationId="{2FC56B20-5AEC-405B-B21C-D158D1800129}"/>
          </ac:spMkLst>
        </pc:spChg>
      </pc:sldChg>
      <pc:sldChg chg="addSp modSp mod">
        <pc:chgData name="Christos Dalamagkas" userId="d8fa8ad5d6383732" providerId="LiveId" clId="{3DDD3AF9-D68E-466D-9B2E-34556F6A87F5}" dt="2020-11-06T10:11:58.276" v="7419" actId="1076"/>
        <pc:sldMkLst>
          <pc:docMk/>
          <pc:sldMk cId="1231918824" sldId="288"/>
        </pc:sldMkLst>
        <pc:spChg chg="mod">
          <ac:chgData name="Christos Dalamagkas" userId="d8fa8ad5d6383732" providerId="LiveId" clId="{3DDD3AF9-D68E-466D-9B2E-34556F6A87F5}" dt="2020-11-05T21:09:14.989" v="6517" actId="20577"/>
          <ac:spMkLst>
            <pc:docMk/>
            <pc:sldMk cId="1231918824" sldId="288"/>
            <ac:spMk id="3" creationId="{FCE1990E-922B-432F-A6AC-E166D0D35A38}"/>
          </ac:spMkLst>
        </pc:spChg>
        <pc:spChg chg="add mod">
          <ac:chgData name="Christos Dalamagkas" userId="d8fa8ad5d6383732" providerId="LiveId" clId="{3DDD3AF9-D68E-466D-9B2E-34556F6A87F5}" dt="2020-11-06T10:11:58.276" v="7419" actId="1076"/>
          <ac:spMkLst>
            <pc:docMk/>
            <pc:sldMk cId="1231918824" sldId="288"/>
            <ac:spMk id="5" creationId="{1D139F94-DF44-4AD7-98FB-7446A369D3C5}"/>
          </ac:spMkLst>
        </pc:spChg>
      </pc:sldChg>
      <pc:sldChg chg="delSp modSp del mod">
        <pc:chgData name="Christos Dalamagkas" userId="d8fa8ad5d6383732" providerId="LiveId" clId="{3DDD3AF9-D68E-466D-9B2E-34556F6A87F5}" dt="2020-11-05T21:08:58.391" v="6482" actId="47"/>
        <pc:sldMkLst>
          <pc:docMk/>
          <pc:sldMk cId="3468063093" sldId="289"/>
        </pc:sldMkLst>
        <pc:spChg chg="mod">
          <ac:chgData name="Christos Dalamagkas" userId="d8fa8ad5d6383732" providerId="LiveId" clId="{3DDD3AF9-D68E-466D-9B2E-34556F6A87F5}" dt="2020-11-05T21:08:26.861" v="6468" actId="21"/>
          <ac:spMkLst>
            <pc:docMk/>
            <pc:sldMk cId="3468063093" sldId="289"/>
            <ac:spMk id="2" creationId="{B40A57B8-FD1B-4270-83DD-DF70F3F754A7}"/>
          </ac:spMkLst>
        </pc:spChg>
        <pc:spChg chg="del mod">
          <ac:chgData name="Christos Dalamagkas" userId="d8fa8ad5d6383732" providerId="LiveId" clId="{3DDD3AF9-D68E-466D-9B2E-34556F6A87F5}" dt="2020-11-05T21:08:41.458" v="6477"/>
          <ac:spMkLst>
            <pc:docMk/>
            <pc:sldMk cId="3468063093" sldId="289"/>
            <ac:spMk id="5" creationId="{2634C234-0B82-404C-9C87-3B341DEFA4A8}"/>
          </ac:spMkLst>
        </pc:spChg>
      </pc:sldChg>
      <pc:sldChg chg="addSp delSp modSp">
        <pc:chgData name="Christos Dalamagkas" userId="d8fa8ad5d6383732" providerId="LiveId" clId="{3DDD3AF9-D68E-466D-9B2E-34556F6A87F5}" dt="2020-11-05T17:28:57.420" v="4880" actId="1076"/>
        <pc:sldMkLst>
          <pc:docMk/>
          <pc:sldMk cId="2817854310" sldId="290"/>
        </pc:sldMkLst>
        <pc:picChg chg="add mod">
          <ac:chgData name="Christos Dalamagkas" userId="d8fa8ad5d6383732" providerId="LiveId" clId="{3DDD3AF9-D68E-466D-9B2E-34556F6A87F5}" dt="2020-11-03T18:00:01.472" v="4805" actId="14100"/>
          <ac:picMkLst>
            <pc:docMk/>
            <pc:sldMk cId="2817854310" sldId="290"/>
            <ac:picMk id="1026" creationId="{4D6F2F96-454D-42E5-97E5-F21E4414567F}"/>
          </ac:picMkLst>
        </pc:picChg>
        <pc:picChg chg="mod">
          <ac:chgData name="Christos Dalamagkas" userId="d8fa8ad5d6383732" providerId="LiveId" clId="{3DDD3AF9-D68E-466D-9B2E-34556F6A87F5}" dt="2020-11-01T20:06:41.574" v="3471" actId="1076"/>
          <ac:picMkLst>
            <pc:docMk/>
            <pc:sldMk cId="2817854310" sldId="290"/>
            <ac:picMk id="8194" creationId="{70DE9524-AA8E-46A6-9677-26D3A786F8DB}"/>
          </ac:picMkLst>
        </pc:picChg>
        <pc:picChg chg="mod">
          <ac:chgData name="Christos Dalamagkas" userId="d8fa8ad5d6383732" providerId="LiveId" clId="{3DDD3AF9-D68E-466D-9B2E-34556F6A87F5}" dt="2020-11-01T20:06:35.759" v="3470" actId="1076"/>
          <ac:picMkLst>
            <pc:docMk/>
            <pc:sldMk cId="2817854310" sldId="290"/>
            <ac:picMk id="11266" creationId="{793EB3DC-E664-41DA-913A-EBC04E0C42EC}"/>
          </ac:picMkLst>
        </pc:picChg>
        <pc:picChg chg="del">
          <ac:chgData name="Christos Dalamagkas" userId="d8fa8ad5d6383732" providerId="LiveId" clId="{3DDD3AF9-D68E-466D-9B2E-34556F6A87F5}" dt="2020-11-03T17:59:51.244" v="4801" actId="478"/>
          <ac:picMkLst>
            <pc:docMk/>
            <pc:sldMk cId="2817854310" sldId="290"/>
            <ac:picMk id="12290" creationId="{3408145E-4433-4172-9E77-2E96CFEB2C31}"/>
          </ac:picMkLst>
        </pc:picChg>
        <pc:picChg chg="mod">
          <ac:chgData name="Christos Dalamagkas" userId="d8fa8ad5d6383732" providerId="LiveId" clId="{3DDD3AF9-D68E-466D-9B2E-34556F6A87F5}" dt="2020-11-05T17:28:57.420" v="4880" actId="1076"/>
          <ac:picMkLst>
            <pc:docMk/>
            <pc:sldMk cId="2817854310" sldId="290"/>
            <ac:picMk id="13314" creationId="{490FB918-B9D6-4A3B-B262-F993FFBD2CA5}"/>
          </ac:picMkLst>
        </pc:picChg>
        <pc:picChg chg="mod">
          <ac:chgData name="Christos Dalamagkas" userId="d8fa8ad5d6383732" providerId="LiveId" clId="{3DDD3AF9-D68E-466D-9B2E-34556F6A87F5}" dt="2020-11-05T17:28:53.312" v="4879" actId="1076"/>
          <ac:picMkLst>
            <pc:docMk/>
            <pc:sldMk cId="2817854310" sldId="290"/>
            <ac:picMk id="15362" creationId="{F7A0DC45-C281-4AB7-9F45-A0593E4138CD}"/>
          </ac:picMkLst>
        </pc:picChg>
        <pc:picChg chg="mod">
          <ac:chgData name="Christos Dalamagkas" userId="d8fa8ad5d6383732" providerId="LiveId" clId="{3DDD3AF9-D68E-466D-9B2E-34556F6A87F5}" dt="2020-11-03T17:59:49.967" v="4800" actId="1076"/>
          <ac:picMkLst>
            <pc:docMk/>
            <pc:sldMk cId="2817854310" sldId="290"/>
            <ac:picMk id="16386" creationId="{4E2625CF-E3C1-4F6E-91F2-360002231E49}"/>
          </ac:picMkLst>
        </pc:picChg>
      </pc:sldChg>
      <pc:sldChg chg="addSp modSp new mod">
        <pc:chgData name="Christos Dalamagkas" userId="d8fa8ad5d6383732" providerId="LiveId" clId="{3DDD3AF9-D68E-466D-9B2E-34556F6A87F5}" dt="2020-11-05T20:47:16.167" v="5388" actId="20577"/>
        <pc:sldMkLst>
          <pc:docMk/>
          <pc:sldMk cId="2228549043" sldId="291"/>
        </pc:sldMkLst>
        <pc:spChg chg="mod">
          <ac:chgData name="Christos Dalamagkas" userId="d8fa8ad5d6383732" providerId="LiveId" clId="{3DDD3AF9-D68E-466D-9B2E-34556F6A87F5}" dt="2020-11-01T20:07:41.091" v="3486"/>
          <ac:spMkLst>
            <pc:docMk/>
            <pc:sldMk cId="2228549043" sldId="291"/>
            <ac:spMk id="2" creationId="{DE65C6AD-2C84-489E-9F88-31C75E906875}"/>
          </ac:spMkLst>
        </pc:spChg>
        <pc:spChg chg="mod">
          <ac:chgData name="Christos Dalamagkas" userId="d8fa8ad5d6383732" providerId="LiveId" clId="{3DDD3AF9-D68E-466D-9B2E-34556F6A87F5}" dt="2020-11-05T20:47:16.167" v="5388" actId="20577"/>
          <ac:spMkLst>
            <pc:docMk/>
            <pc:sldMk cId="2228549043" sldId="291"/>
            <ac:spMk id="3" creationId="{1AC2AEAA-39CA-4DF5-99B6-32B5FD8A7363}"/>
          </ac:spMkLst>
        </pc:spChg>
        <pc:spChg chg="add mod">
          <ac:chgData name="Christos Dalamagkas" userId="d8fa8ad5d6383732" providerId="LiveId" clId="{3DDD3AF9-D68E-466D-9B2E-34556F6A87F5}" dt="2020-11-05T20:37:30.328" v="4939" actId="1076"/>
          <ac:spMkLst>
            <pc:docMk/>
            <pc:sldMk cId="2228549043" sldId="291"/>
            <ac:spMk id="5" creationId="{D1B20A9B-090F-4809-BAF9-946766601EA2}"/>
          </ac:spMkLst>
        </pc:spChg>
      </pc:sldChg>
      <pc:sldChg chg="modSp mod">
        <pc:chgData name="Christos Dalamagkas" userId="d8fa8ad5d6383732" providerId="LiveId" clId="{3DDD3AF9-D68E-466D-9B2E-34556F6A87F5}" dt="2020-11-03T16:40:17.239" v="4235" actId="113"/>
        <pc:sldMkLst>
          <pc:docMk/>
          <pc:sldMk cId="3088858257" sldId="294"/>
        </pc:sldMkLst>
        <pc:spChg chg="mod">
          <ac:chgData name="Christos Dalamagkas" userId="d8fa8ad5d6383732" providerId="LiveId" clId="{3DDD3AF9-D68E-466D-9B2E-34556F6A87F5}" dt="2020-11-03T16:40:17.239" v="4235" actId="113"/>
          <ac:spMkLst>
            <pc:docMk/>
            <pc:sldMk cId="3088858257" sldId="294"/>
            <ac:spMk id="3" creationId="{4C30F8AA-D235-49F2-8373-9A935D572580}"/>
          </ac:spMkLst>
        </pc:spChg>
        <pc:picChg chg="mod">
          <ac:chgData name="Christos Dalamagkas" userId="d8fa8ad5d6383732" providerId="LiveId" clId="{3DDD3AF9-D68E-466D-9B2E-34556F6A87F5}" dt="2020-11-02T17:43:11.103" v="3629" actId="14100"/>
          <ac:picMkLst>
            <pc:docMk/>
            <pc:sldMk cId="3088858257" sldId="294"/>
            <ac:picMk id="1026" creationId="{8051E928-0717-4E13-989D-7A955072658D}"/>
          </ac:picMkLst>
        </pc:picChg>
      </pc:sldChg>
      <pc:sldChg chg="addSp delSp modSp mod">
        <pc:chgData name="Christos Dalamagkas" userId="d8fa8ad5d6383732" providerId="LiveId" clId="{3DDD3AF9-D68E-466D-9B2E-34556F6A87F5}" dt="2020-11-03T19:34:34.261" v="4869" actId="478"/>
        <pc:sldMkLst>
          <pc:docMk/>
          <pc:sldMk cId="4144795032" sldId="295"/>
        </pc:sldMkLst>
        <pc:spChg chg="mod">
          <ac:chgData name="Christos Dalamagkas" userId="d8fa8ad5d6383732" providerId="LiveId" clId="{3DDD3AF9-D68E-466D-9B2E-34556F6A87F5}" dt="2020-11-03T16:40:25.990" v="4237"/>
          <ac:spMkLst>
            <pc:docMk/>
            <pc:sldMk cId="4144795032" sldId="295"/>
            <ac:spMk id="2" creationId="{A520987C-77B9-4AFC-9379-07FBBE8F0B38}"/>
          </ac:spMkLst>
        </pc:spChg>
        <pc:spChg chg="mod">
          <ac:chgData name="Christos Dalamagkas" userId="d8fa8ad5d6383732" providerId="LiveId" clId="{3DDD3AF9-D68E-466D-9B2E-34556F6A87F5}" dt="2020-11-03T19:12:04.420" v="4866" actId="20577"/>
          <ac:spMkLst>
            <pc:docMk/>
            <pc:sldMk cId="4144795032" sldId="295"/>
            <ac:spMk id="3" creationId="{38214140-3CA4-4472-BDB0-A0ED6F2C4354}"/>
          </ac:spMkLst>
        </pc:spChg>
        <pc:spChg chg="add del mod">
          <ac:chgData name="Christos Dalamagkas" userId="d8fa8ad5d6383732" providerId="LiveId" clId="{3DDD3AF9-D68E-466D-9B2E-34556F6A87F5}" dt="2020-11-03T19:34:34.261" v="4869" actId="478"/>
          <ac:spMkLst>
            <pc:docMk/>
            <pc:sldMk cId="4144795032" sldId="295"/>
            <ac:spMk id="5" creationId="{298F2AF3-1331-4B6D-BE6D-67DDBF886956}"/>
          </ac:spMkLst>
        </pc:spChg>
      </pc:sldChg>
      <pc:sldChg chg="modSp del mod">
        <pc:chgData name="Christos Dalamagkas" userId="d8fa8ad5d6383732" providerId="LiveId" clId="{3DDD3AF9-D68E-466D-9B2E-34556F6A87F5}" dt="2020-11-03T16:34:35.605" v="4042" actId="47"/>
        <pc:sldMkLst>
          <pc:docMk/>
          <pc:sldMk cId="1591004013" sldId="296"/>
        </pc:sldMkLst>
        <pc:spChg chg="mod">
          <ac:chgData name="Christos Dalamagkas" userId="d8fa8ad5d6383732" providerId="LiveId" clId="{3DDD3AF9-D68E-466D-9B2E-34556F6A87F5}" dt="2020-11-03T16:15:19.210" v="3810" actId="20577"/>
          <ac:spMkLst>
            <pc:docMk/>
            <pc:sldMk cId="1591004013" sldId="296"/>
            <ac:spMk id="3" creationId="{97D819E2-7FB1-434D-9E87-D03C68A0BBB9}"/>
          </ac:spMkLst>
        </pc:spChg>
      </pc:sldChg>
      <pc:sldChg chg="addSp delSp modSp new mod">
        <pc:chgData name="Christos Dalamagkas" userId="d8fa8ad5d6383732" providerId="LiveId" clId="{3DDD3AF9-D68E-466D-9B2E-34556F6A87F5}" dt="2020-11-03T16:46:08.574" v="4292" actId="14100"/>
        <pc:sldMkLst>
          <pc:docMk/>
          <pc:sldMk cId="3839812092" sldId="296"/>
        </pc:sldMkLst>
        <pc:spChg chg="mod">
          <ac:chgData name="Christos Dalamagkas" userId="d8fa8ad5d6383732" providerId="LiveId" clId="{3DDD3AF9-D68E-466D-9B2E-34556F6A87F5}" dt="2020-11-03T16:46:05.589" v="4291" actId="1076"/>
          <ac:spMkLst>
            <pc:docMk/>
            <pc:sldMk cId="3839812092" sldId="296"/>
            <ac:spMk id="2" creationId="{ED332B8D-1104-42D4-A9F1-CDA92F659678}"/>
          </ac:spMkLst>
        </pc:spChg>
        <pc:spChg chg="del">
          <ac:chgData name="Christos Dalamagkas" userId="d8fa8ad5d6383732" providerId="LiveId" clId="{3DDD3AF9-D68E-466D-9B2E-34556F6A87F5}" dt="2020-11-03T16:44:19.543" v="4276"/>
          <ac:spMkLst>
            <pc:docMk/>
            <pc:sldMk cId="3839812092" sldId="296"/>
            <ac:spMk id="3" creationId="{878D59E4-9938-408A-99E6-A3B22CFD7DF7}"/>
          </ac:spMkLst>
        </pc:spChg>
        <pc:spChg chg="add mod">
          <ac:chgData name="Christos Dalamagkas" userId="d8fa8ad5d6383732" providerId="LiveId" clId="{3DDD3AF9-D68E-466D-9B2E-34556F6A87F5}" dt="2020-11-03T16:45:13.710" v="4290" actId="1076"/>
          <ac:spMkLst>
            <pc:docMk/>
            <pc:sldMk cId="3839812092" sldId="296"/>
            <ac:spMk id="6" creationId="{F5EB643D-F5FE-4CDF-9347-E0A24ED1AE59}"/>
          </ac:spMkLst>
        </pc:spChg>
        <pc:picChg chg="add mod">
          <ac:chgData name="Christos Dalamagkas" userId="d8fa8ad5d6383732" providerId="LiveId" clId="{3DDD3AF9-D68E-466D-9B2E-34556F6A87F5}" dt="2020-11-03T16:46:08.574" v="4292" actId="14100"/>
          <ac:picMkLst>
            <pc:docMk/>
            <pc:sldMk cId="3839812092" sldId="296"/>
            <ac:picMk id="4" creationId="{08EEB6A5-4142-4153-964F-1E1E5EAF4F4B}"/>
          </ac:picMkLst>
        </pc:picChg>
      </pc:sldChg>
      <pc:sldChg chg="modSp new mod">
        <pc:chgData name="Christos Dalamagkas" userId="d8fa8ad5d6383732" providerId="LiveId" clId="{3DDD3AF9-D68E-466D-9B2E-34556F6A87F5}" dt="2020-11-06T10:02:51.053" v="7384"/>
        <pc:sldMkLst>
          <pc:docMk/>
          <pc:sldMk cId="4134822172" sldId="297"/>
        </pc:sldMkLst>
        <pc:spChg chg="mod">
          <ac:chgData name="Christos Dalamagkas" userId="d8fa8ad5d6383732" providerId="LiveId" clId="{3DDD3AF9-D68E-466D-9B2E-34556F6A87F5}" dt="2020-11-03T19:08:43.394" v="4822" actId="20577"/>
          <ac:spMkLst>
            <pc:docMk/>
            <pc:sldMk cId="4134822172" sldId="297"/>
            <ac:spMk id="2" creationId="{4220574A-E907-45C8-863B-9B6349E64DA8}"/>
          </ac:spMkLst>
        </pc:spChg>
        <pc:spChg chg="mod">
          <ac:chgData name="Christos Dalamagkas" userId="d8fa8ad5d6383732" providerId="LiveId" clId="{3DDD3AF9-D68E-466D-9B2E-34556F6A87F5}" dt="2020-11-06T10:02:51.053" v="7384"/>
          <ac:spMkLst>
            <pc:docMk/>
            <pc:sldMk cId="4134822172" sldId="297"/>
            <ac:spMk id="3" creationId="{700B2A9B-89CB-440D-BFA7-583BAB6AB096}"/>
          </ac:spMkLst>
        </pc:spChg>
      </pc:sldChg>
      <pc:sldChg chg="addSp delSp modSp new mod">
        <pc:chgData name="Christos Dalamagkas" userId="d8fa8ad5d6383732" providerId="LiveId" clId="{3DDD3AF9-D68E-466D-9B2E-34556F6A87F5}" dt="2020-11-03T21:45:30.155" v="4878" actId="1076"/>
        <pc:sldMkLst>
          <pc:docMk/>
          <pc:sldMk cId="1727467762" sldId="298"/>
        </pc:sldMkLst>
        <pc:spChg chg="del">
          <ac:chgData name="Christos Dalamagkas" userId="d8fa8ad5d6383732" providerId="LiveId" clId="{3DDD3AF9-D68E-466D-9B2E-34556F6A87F5}" dt="2020-11-03T21:45:21.203" v="4874" actId="478"/>
          <ac:spMkLst>
            <pc:docMk/>
            <pc:sldMk cId="1727467762" sldId="298"/>
            <ac:spMk id="2" creationId="{CB1BA66A-2BF9-46C3-9ADB-A7E254335B42}"/>
          </ac:spMkLst>
        </pc:spChg>
        <pc:spChg chg="del">
          <ac:chgData name="Christos Dalamagkas" userId="d8fa8ad5d6383732" providerId="LiveId" clId="{3DDD3AF9-D68E-466D-9B2E-34556F6A87F5}" dt="2020-11-03T21:45:15.982" v="4872"/>
          <ac:spMkLst>
            <pc:docMk/>
            <pc:sldMk cId="1727467762" sldId="298"/>
            <ac:spMk id="3" creationId="{99D9B537-12E9-4D52-87F2-99CA9BB5DA36}"/>
          </ac:spMkLst>
        </pc:spChg>
        <pc:picChg chg="add mod">
          <ac:chgData name="Christos Dalamagkas" userId="d8fa8ad5d6383732" providerId="LiveId" clId="{3DDD3AF9-D68E-466D-9B2E-34556F6A87F5}" dt="2020-11-03T21:45:30.155" v="4878" actId="1076"/>
          <ac:picMkLst>
            <pc:docMk/>
            <pc:sldMk cId="1727467762" sldId="298"/>
            <ac:picMk id="1026" creationId="{7732EDFF-F63B-4521-9299-02C94800BAC0}"/>
          </ac:picMkLst>
        </pc:picChg>
      </pc:sldChg>
      <pc:sldChg chg="addSp modSp new mod">
        <pc:chgData name="Christos Dalamagkas" userId="d8fa8ad5d6383732" providerId="LiveId" clId="{3DDD3AF9-D68E-466D-9B2E-34556F6A87F5}" dt="2020-11-05T20:52:07.393" v="5407" actId="14100"/>
        <pc:sldMkLst>
          <pc:docMk/>
          <pc:sldMk cId="3571127443" sldId="299"/>
        </pc:sldMkLst>
        <pc:spChg chg="mod">
          <ac:chgData name="Christos Dalamagkas" userId="d8fa8ad5d6383732" providerId="LiveId" clId="{3DDD3AF9-D68E-466D-9B2E-34556F6A87F5}" dt="2020-11-05T20:44:37.986" v="5253"/>
          <ac:spMkLst>
            <pc:docMk/>
            <pc:sldMk cId="3571127443" sldId="299"/>
            <ac:spMk id="2" creationId="{FECDC336-F4DB-4028-9246-ACAD13C6ED07}"/>
          </ac:spMkLst>
        </pc:spChg>
        <pc:spChg chg="mod">
          <ac:chgData name="Christos Dalamagkas" userId="d8fa8ad5d6383732" providerId="LiveId" clId="{3DDD3AF9-D68E-466D-9B2E-34556F6A87F5}" dt="2020-11-05T20:51:49.516" v="5402" actId="1076"/>
          <ac:spMkLst>
            <pc:docMk/>
            <pc:sldMk cId="3571127443" sldId="299"/>
            <ac:spMk id="3" creationId="{8354FAD4-403B-4C81-A700-1E3925F1B8E0}"/>
          </ac:spMkLst>
        </pc:spChg>
        <pc:spChg chg="add mod">
          <ac:chgData name="Christos Dalamagkas" userId="d8fa8ad5d6383732" providerId="LiveId" clId="{3DDD3AF9-D68E-466D-9B2E-34556F6A87F5}" dt="2020-11-05T20:51:43.227" v="5400" actId="1076"/>
          <ac:spMkLst>
            <pc:docMk/>
            <pc:sldMk cId="3571127443" sldId="299"/>
            <ac:spMk id="7" creationId="{65C5B973-3584-4A50-A1D2-2FC59B7D44BC}"/>
          </ac:spMkLst>
        </pc:spChg>
        <pc:picChg chg="add mod">
          <ac:chgData name="Christos Dalamagkas" userId="d8fa8ad5d6383732" providerId="LiveId" clId="{3DDD3AF9-D68E-466D-9B2E-34556F6A87F5}" dt="2020-11-05T20:51:55.555" v="5405" actId="14100"/>
          <ac:picMkLst>
            <pc:docMk/>
            <pc:sldMk cId="3571127443" sldId="299"/>
            <ac:picMk id="4" creationId="{F33519DC-D90C-4626-B624-817E0980B4D7}"/>
          </ac:picMkLst>
        </pc:picChg>
        <pc:picChg chg="add mod">
          <ac:chgData name="Christos Dalamagkas" userId="d8fa8ad5d6383732" providerId="LiveId" clId="{3DDD3AF9-D68E-466D-9B2E-34556F6A87F5}" dt="2020-11-05T20:52:07.393" v="5407" actId="14100"/>
          <ac:picMkLst>
            <pc:docMk/>
            <pc:sldMk cId="3571127443" sldId="299"/>
            <ac:picMk id="5" creationId="{A7297804-E29E-4A6E-8AED-2C0B65D81F25}"/>
          </ac:picMkLst>
        </pc:picChg>
      </pc:sldChg>
      <pc:sldChg chg="modSp new mod">
        <pc:chgData name="Christos Dalamagkas" userId="d8fa8ad5d6383732" providerId="LiveId" clId="{3DDD3AF9-D68E-466D-9B2E-34556F6A87F5}" dt="2020-11-05T21:05:56.809" v="6467" actId="20577"/>
        <pc:sldMkLst>
          <pc:docMk/>
          <pc:sldMk cId="2593693999" sldId="300"/>
        </pc:sldMkLst>
        <pc:spChg chg="mod">
          <ac:chgData name="Christos Dalamagkas" userId="d8fa8ad5d6383732" providerId="LiveId" clId="{3DDD3AF9-D68E-466D-9B2E-34556F6A87F5}" dt="2020-11-05T20:57:58.882" v="5770" actId="20577"/>
          <ac:spMkLst>
            <pc:docMk/>
            <pc:sldMk cId="2593693999" sldId="300"/>
            <ac:spMk id="2" creationId="{04433230-DF7A-4C37-BFBC-8EE14CC82633}"/>
          </ac:spMkLst>
        </pc:spChg>
        <pc:spChg chg="mod">
          <ac:chgData name="Christos Dalamagkas" userId="d8fa8ad5d6383732" providerId="LiveId" clId="{3DDD3AF9-D68E-466D-9B2E-34556F6A87F5}" dt="2020-11-05T21:05:56.809" v="6467" actId="20577"/>
          <ac:spMkLst>
            <pc:docMk/>
            <pc:sldMk cId="2593693999" sldId="300"/>
            <ac:spMk id="3" creationId="{03B8C413-794F-45BE-BB4F-7688107CE248}"/>
          </ac:spMkLst>
        </pc:spChg>
      </pc:sldChg>
      <pc:sldChg chg="modSp new del mod">
        <pc:chgData name="Christos Dalamagkas" userId="d8fa8ad5d6383732" providerId="LiveId" clId="{3DDD3AF9-D68E-466D-9B2E-34556F6A87F5}" dt="2020-11-06T09:53:35.441" v="7370" actId="47"/>
        <pc:sldMkLst>
          <pc:docMk/>
          <pc:sldMk cId="612625387" sldId="301"/>
        </pc:sldMkLst>
        <pc:spChg chg="mod">
          <ac:chgData name="Christos Dalamagkas" userId="d8fa8ad5d6383732" providerId="LiveId" clId="{3DDD3AF9-D68E-466D-9B2E-34556F6A87F5}" dt="2020-11-06T07:57:33.955" v="6566" actId="20577"/>
          <ac:spMkLst>
            <pc:docMk/>
            <pc:sldMk cId="612625387" sldId="301"/>
            <ac:spMk id="2" creationId="{D0284860-CA19-4AAF-8F4C-E9989CD58646}"/>
          </ac:spMkLst>
        </pc:spChg>
      </pc:sldChg>
      <pc:sldChg chg="addSp delSp modSp new mod">
        <pc:chgData name="Christos Dalamagkas" userId="d8fa8ad5d6383732" providerId="LiveId" clId="{3DDD3AF9-D68E-466D-9B2E-34556F6A87F5}" dt="2020-11-06T09:22:47.433" v="7368" actId="20577"/>
        <pc:sldMkLst>
          <pc:docMk/>
          <pc:sldMk cId="2969799171" sldId="302"/>
        </pc:sldMkLst>
        <pc:spChg chg="mod">
          <ac:chgData name="Christos Dalamagkas" userId="d8fa8ad5d6383732" providerId="LiveId" clId="{3DDD3AF9-D68E-466D-9B2E-34556F6A87F5}" dt="2020-11-06T08:16:49.382" v="6958" actId="14100"/>
          <ac:spMkLst>
            <pc:docMk/>
            <pc:sldMk cId="2969799171" sldId="302"/>
            <ac:spMk id="2" creationId="{FAFE0299-1F20-415B-9277-5974121A8A48}"/>
          </ac:spMkLst>
        </pc:spChg>
        <pc:spChg chg="mod">
          <ac:chgData name="Christos Dalamagkas" userId="d8fa8ad5d6383732" providerId="LiveId" clId="{3DDD3AF9-D68E-466D-9B2E-34556F6A87F5}" dt="2020-11-06T09:22:47.433" v="7368" actId="20577"/>
          <ac:spMkLst>
            <pc:docMk/>
            <pc:sldMk cId="2969799171" sldId="302"/>
            <ac:spMk id="3" creationId="{2D98FA26-4024-428D-8465-5CB2CD95D3A9}"/>
          </ac:spMkLst>
        </pc:spChg>
        <pc:spChg chg="add mod">
          <ac:chgData name="Christos Dalamagkas" userId="d8fa8ad5d6383732" providerId="LiveId" clId="{3DDD3AF9-D68E-466D-9B2E-34556F6A87F5}" dt="2020-11-06T08:17:12.760" v="6965" actId="1076"/>
          <ac:spMkLst>
            <pc:docMk/>
            <pc:sldMk cId="2969799171" sldId="302"/>
            <ac:spMk id="7" creationId="{57913C10-9C10-4299-9238-FDC5B6FF1B2B}"/>
          </ac:spMkLst>
        </pc:spChg>
        <pc:spChg chg="add mod">
          <ac:chgData name="Christos Dalamagkas" userId="d8fa8ad5d6383732" providerId="LiveId" clId="{3DDD3AF9-D68E-466D-9B2E-34556F6A87F5}" dt="2020-11-06T08:49:56.318" v="7193" actId="1076"/>
          <ac:spMkLst>
            <pc:docMk/>
            <pc:sldMk cId="2969799171" sldId="302"/>
            <ac:spMk id="9" creationId="{24348645-F63E-4AE0-AF99-F25FB93CA07A}"/>
          </ac:spMkLst>
        </pc:spChg>
        <pc:picChg chg="add del mod">
          <ac:chgData name="Christos Dalamagkas" userId="d8fa8ad5d6383732" providerId="LiveId" clId="{3DDD3AF9-D68E-466D-9B2E-34556F6A87F5}" dt="2020-11-06T08:12:43.455" v="6947"/>
          <ac:picMkLst>
            <pc:docMk/>
            <pc:sldMk cId="2969799171" sldId="302"/>
            <ac:picMk id="1026" creationId="{6D888671-B796-4131-9468-DA2FD4885B8E}"/>
          </ac:picMkLst>
        </pc:picChg>
        <pc:picChg chg="add mod">
          <ac:chgData name="Christos Dalamagkas" userId="d8fa8ad5d6383732" providerId="LiveId" clId="{3DDD3AF9-D68E-466D-9B2E-34556F6A87F5}" dt="2020-11-06T08:16:59.254" v="6963" actId="1076"/>
          <ac:picMkLst>
            <pc:docMk/>
            <pc:sldMk cId="2969799171" sldId="302"/>
            <ac:picMk id="1028" creationId="{A5549303-F1AE-44CA-B098-E53474908FE8}"/>
          </ac:picMkLst>
        </pc:picChg>
      </pc:sldChg>
    </pc:docChg>
  </pc:docChgLst>
  <pc:docChgLst>
    <pc:chgData name="Christos Dalamagkas" userId="d8fa8ad5d6383732" providerId="LiveId" clId="{367F577D-59F1-4B23-8480-1876B84EFD29}"/>
    <pc:docChg chg="undo custSel mod addSld delSld modSld sldOrd">
      <pc:chgData name="Christos Dalamagkas" userId="d8fa8ad5d6383732" providerId="LiveId" clId="{367F577D-59F1-4B23-8480-1876B84EFD29}" dt="2020-11-02T13:22:43.148" v="7860" actId="313"/>
      <pc:docMkLst>
        <pc:docMk/>
      </pc:docMkLst>
      <pc:sldChg chg="modSp new mod">
        <pc:chgData name="Christos Dalamagkas" userId="d8fa8ad5d6383732" providerId="LiveId" clId="{367F577D-59F1-4B23-8480-1876B84EFD29}" dt="2020-11-01T03:46:42.814" v="5570" actId="20577"/>
        <pc:sldMkLst>
          <pc:docMk/>
          <pc:sldMk cId="334740037" sldId="256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334740037" sldId="256"/>
            <ac:spMk id="2" creationId="{9BE0D5DB-A3BF-4F60-8AE7-600E06B4B4FD}"/>
          </ac:spMkLst>
        </pc:spChg>
        <pc:spChg chg="mod">
          <ac:chgData name="Christos Dalamagkas" userId="d8fa8ad5d6383732" providerId="LiveId" clId="{367F577D-59F1-4B23-8480-1876B84EFD29}" dt="2020-11-01T03:46:42.814" v="5570" actId="20577"/>
          <ac:spMkLst>
            <pc:docMk/>
            <pc:sldMk cId="334740037" sldId="256"/>
            <ac:spMk id="3" creationId="{8B4B1550-A8ED-4E5A-9E68-C3518BB49B80}"/>
          </ac:spMkLst>
        </pc:spChg>
      </pc:sldChg>
      <pc:sldChg chg="modSp new mod">
        <pc:chgData name="Christos Dalamagkas" userId="d8fa8ad5d6383732" providerId="LiveId" clId="{367F577D-59F1-4B23-8480-1876B84EFD29}" dt="2020-11-01T03:18:38.390" v="4959" actId="20577"/>
        <pc:sldMkLst>
          <pc:docMk/>
          <pc:sldMk cId="4150453700" sldId="257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4150453700" sldId="257"/>
            <ac:spMk id="2" creationId="{21BE1334-B518-4B81-80BC-6D3967C73C15}"/>
          </ac:spMkLst>
        </pc:spChg>
        <pc:spChg chg="mod">
          <ac:chgData name="Christos Dalamagkas" userId="d8fa8ad5d6383732" providerId="LiveId" clId="{367F577D-59F1-4B23-8480-1876B84EFD29}" dt="2020-11-01T03:18:38.390" v="4959" actId="20577"/>
          <ac:spMkLst>
            <pc:docMk/>
            <pc:sldMk cId="4150453700" sldId="257"/>
            <ac:spMk id="3" creationId="{DF0B21A6-AAED-4F92-8754-AA37F5F0235E}"/>
          </ac:spMkLst>
        </pc:spChg>
      </pc:sldChg>
      <pc:sldChg chg="addSp delSp modSp new mod setBg delDesignElem">
        <pc:chgData name="Christos Dalamagkas" userId="d8fa8ad5d6383732" providerId="LiveId" clId="{367F577D-59F1-4B23-8480-1876B84EFD29}" dt="2020-10-31T21:47:06.350" v="1045" actId="5793"/>
        <pc:sldMkLst>
          <pc:docMk/>
          <pc:sldMk cId="651445701" sldId="258"/>
        </pc:sldMkLst>
        <pc:spChg chg="mod">
          <ac:chgData name="Christos Dalamagkas" userId="d8fa8ad5d6383732" providerId="LiveId" clId="{367F577D-59F1-4B23-8480-1876B84EFD29}" dt="2020-10-31T21:46:52.521" v="1041" actId="26606"/>
          <ac:spMkLst>
            <pc:docMk/>
            <pc:sldMk cId="651445701" sldId="258"/>
            <ac:spMk id="2" creationId="{E9DD5807-D802-4E4C-96B3-AA9AB4E26D15}"/>
          </ac:spMkLst>
        </pc:spChg>
        <pc:spChg chg="del">
          <ac:chgData name="Christos Dalamagkas" userId="d8fa8ad5d6383732" providerId="LiveId" clId="{367F577D-59F1-4B23-8480-1876B84EFD29}" dt="2020-10-20T11:51:02.297" v="291" actId="22"/>
          <ac:spMkLst>
            <pc:docMk/>
            <pc:sldMk cId="651445701" sldId="258"/>
            <ac:spMk id="3" creationId="{413C23C7-9451-4424-AFFA-23094D189D42}"/>
          </ac:spMkLst>
        </pc:spChg>
        <pc:spChg chg="add del">
          <ac:chgData name="Christos Dalamagkas" userId="d8fa8ad5d6383732" providerId="LiveId" clId="{367F577D-59F1-4B23-8480-1876B84EFD29}" dt="2020-10-20T11:51:28.215" v="293" actId="26606"/>
          <ac:spMkLst>
            <pc:docMk/>
            <pc:sldMk cId="651445701" sldId="258"/>
            <ac:spMk id="10" creationId="{8CC66E84-2B42-463F-8329-75BA0D52127B}"/>
          </ac:spMkLst>
        </pc:spChg>
        <pc:spChg chg="add del">
          <ac:chgData name="Christos Dalamagkas" userId="d8fa8ad5d6383732" providerId="LiveId" clId="{367F577D-59F1-4B23-8480-1876B84EFD29}" dt="2020-10-20T11:51:28.215" v="293" actId="26606"/>
          <ac:spMkLst>
            <pc:docMk/>
            <pc:sldMk cId="651445701" sldId="258"/>
            <ac:spMk id="17" creationId="{19C9EAEA-39D0-4B0E-A0EB-51E7B26740B1}"/>
          </ac:spMkLst>
        </pc:spChg>
        <pc:spChg chg="add del">
          <ac:chgData name="Christos Dalamagkas" userId="d8fa8ad5d6383732" providerId="LiveId" clId="{367F577D-59F1-4B23-8480-1876B84EFD29}" dt="2020-10-20T11:51:28.215" v="293" actId="26606"/>
          <ac:spMkLst>
            <pc:docMk/>
            <pc:sldMk cId="651445701" sldId="258"/>
            <ac:spMk id="19" creationId="{3873B707-463F-40B0-8227-E8CC6C67EB25}"/>
          </ac:spMkLst>
        </pc:spChg>
        <pc:spChg chg="add del">
          <ac:chgData name="Christos Dalamagkas" userId="d8fa8ad5d6383732" providerId="LiveId" clId="{367F577D-59F1-4B23-8480-1876B84EFD29}" dt="2020-10-20T11:52:18.427" v="314" actId="26606"/>
          <ac:spMkLst>
            <pc:docMk/>
            <pc:sldMk cId="651445701" sldId="258"/>
            <ac:spMk id="21" creationId="{16C5FA50-8D52-4617-AF91-5C7B1C8352F1}"/>
          </ac:spMkLst>
        </pc:spChg>
        <pc:spChg chg="add del">
          <ac:chgData name="Christos Dalamagkas" userId="d8fa8ad5d6383732" providerId="LiveId" clId="{367F577D-59F1-4B23-8480-1876B84EFD29}" dt="2020-10-20T11:52:18.427" v="314" actId="26606"/>
          <ac:spMkLst>
            <pc:docMk/>
            <pc:sldMk cId="651445701" sldId="258"/>
            <ac:spMk id="22" creationId="{E223798C-12AD-4B0C-A50C-D676347D67CF}"/>
          </ac:spMkLst>
        </pc:spChg>
        <pc:spChg chg="add del">
          <ac:chgData name="Christos Dalamagkas" userId="d8fa8ad5d6383732" providerId="LiveId" clId="{367F577D-59F1-4B23-8480-1876B84EFD29}" dt="2020-10-20T11:52:00.098" v="301" actId="26606"/>
          <ac:spMkLst>
            <pc:docMk/>
            <pc:sldMk cId="651445701" sldId="258"/>
            <ac:spMk id="27" creationId="{6F66A575-7835-4400-BEDE-89F2EF034034}"/>
          </ac:spMkLst>
        </pc:spChg>
        <pc:spChg chg="add del">
          <ac:chgData name="Christos Dalamagkas" userId="d8fa8ad5d6383732" providerId="LiveId" clId="{367F577D-59F1-4B23-8480-1876B84EFD29}" dt="2020-10-20T11:52:01.997" v="303" actId="26606"/>
          <ac:spMkLst>
            <pc:docMk/>
            <pc:sldMk cId="651445701" sldId="258"/>
            <ac:spMk id="29" creationId="{F3C8D54F-CA08-42F3-9924-FBA3CB680F28}"/>
          </ac:spMkLst>
        </pc:spChg>
        <pc:spChg chg="add del">
          <ac:chgData name="Christos Dalamagkas" userId="d8fa8ad5d6383732" providerId="LiveId" clId="{367F577D-59F1-4B23-8480-1876B84EFD29}" dt="2020-10-20T11:52:01.997" v="303" actId="26606"/>
          <ac:spMkLst>
            <pc:docMk/>
            <pc:sldMk cId="651445701" sldId="258"/>
            <ac:spMk id="30" creationId="{3FA8EA49-487B-4E62-AC3C-3D4A96EF0A26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31" creationId="{F227E5B6-9132-43CA-B503-37A18562ADF2}"/>
          </ac:spMkLst>
        </pc:spChg>
        <pc:spChg chg="add del">
          <ac:chgData name="Christos Dalamagkas" userId="d8fa8ad5d6383732" providerId="LiveId" clId="{367F577D-59F1-4B23-8480-1876B84EFD29}" dt="2020-10-20T11:52:02.543" v="305" actId="26606"/>
          <ac:spMkLst>
            <pc:docMk/>
            <pc:sldMk cId="651445701" sldId="258"/>
            <ac:spMk id="32" creationId="{6F66A575-7835-4400-BEDE-89F2EF034034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33" creationId="{03C2051E-A88D-48E5-BACF-AAED17892722}"/>
          </ac:spMkLst>
        </pc:spChg>
        <pc:spChg chg="add del">
          <ac:chgData name="Christos Dalamagkas" userId="d8fa8ad5d6383732" providerId="LiveId" clId="{367F577D-59F1-4B23-8480-1876B84EFD29}" dt="2020-10-20T11:52:06.151" v="307" actId="26606"/>
          <ac:spMkLst>
            <pc:docMk/>
            <pc:sldMk cId="651445701" sldId="258"/>
            <ac:spMk id="34" creationId="{71FC7D98-7B8B-402A-90FC-F027482F2142}"/>
          </ac:spMkLst>
        </pc:spChg>
        <pc:spChg chg="add del">
          <ac:chgData name="Christos Dalamagkas" userId="d8fa8ad5d6383732" providerId="LiveId" clId="{367F577D-59F1-4B23-8480-1876B84EFD29}" dt="2020-10-20T11:52:06.151" v="307" actId="26606"/>
          <ac:spMkLst>
            <pc:docMk/>
            <pc:sldMk cId="651445701" sldId="258"/>
            <ac:spMk id="35" creationId="{AD7356EA-285B-4E5D-8FEC-104659A4FD2C}"/>
          </ac:spMkLst>
        </pc:spChg>
        <pc:spChg chg="add mod">
          <ac:chgData name="Christos Dalamagkas" userId="d8fa8ad5d6383732" providerId="LiveId" clId="{367F577D-59F1-4B23-8480-1876B84EFD29}" dt="2020-10-31T21:47:06.350" v="1045" actId="5793"/>
          <ac:spMkLst>
            <pc:docMk/>
            <pc:sldMk cId="651445701" sldId="258"/>
            <ac:spMk id="36" creationId="{532DE2C0-3C32-45FF-90A2-B2B430198488}"/>
          </ac:spMkLst>
        </pc:spChg>
        <pc:spChg chg="add del">
          <ac:chgData name="Christos Dalamagkas" userId="d8fa8ad5d6383732" providerId="LiveId" clId="{367F577D-59F1-4B23-8480-1876B84EFD29}" dt="2020-10-20T11:52:08.838" v="309" actId="26606"/>
          <ac:spMkLst>
            <pc:docMk/>
            <pc:sldMk cId="651445701" sldId="258"/>
            <ac:spMk id="37" creationId="{71FC7D98-7B8B-402A-90FC-F027482F2142}"/>
          </ac:spMkLst>
        </pc:spChg>
        <pc:spChg chg="add del">
          <ac:chgData name="Christos Dalamagkas" userId="d8fa8ad5d6383732" providerId="LiveId" clId="{367F577D-59F1-4B23-8480-1876B84EFD29}" dt="2020-10-20T11:52:08.838" v="309" actId="26606"/>
          <ac:spMkLst>
            <pc:docMk/>
            <pc:sldMk cId="651445701" sldId="258"/>
            <ac:spMk id="38" creationId="{AD7356EA-285B-4E5D-8FEC-104659A4FD2C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39" creationId="{5F2F0C84-BE8C-4DC2-A6D3-30349A801D5C}"/>
          </ac:spMkLst>
        </pc:spChg>
        <pc:spChg chg="add del">
          <ac:chgData name="Christos Dalamagkas" userId="d8fa8ad5d6383732" providerId="LiveId" clId="{367F577D-59F1-4B23-8480-1876B84EFD29}" dt="2020-10-20T11:52:13.745" v="311" actId="26606"/>
          <ac:spMkLst>
            <pc:docMk/>
            <pc:sldMk cId="651445701" sldId="258"/>
            <ac:spMk id="40" creationId="{3E443FD7-A66B-4AA0-872D-B088B9BC5F17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42" creationId="{362D44EE-C852-4460-B8B5-C4F2BC20510C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43" creationId="{658970D8-8D1D-4B5C-894B-E871CC86543D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44" creationId="{7821A508-2985-4905-874A-527429BAABFA}"/>
          </ac:spMkLst>
        </pc:spChg>
        <pc:spChg chg="add del">
          <ac:chgData name="Christos Dalamagkas" userId="d8fa8ad5d6383732" providerId="LiveId" clId="{367F577D-59F1-4B23-8480-1876B84EFD29}" dt="2020-10-20T11:52:18.420" v="313" actId="26606"/>
          <ac:spMkLst>
            <pc:docMk/>
            <pc:sldMk cId="651445701" sldId="258"/>
            <ac:spMk id="45" creationId="{D2929CB1-0E3C-4B2D-ADC5-0154FB33BA44}"/>
          </ac:spMkLst>
        </pc:spChg>
        <pc:spChg chg="add del">
          <ac:chgData name="Christos Dalamagkas" userId="d8fa8ad5d6383732" providerId="LiveId" clId="{367F577D-59F1-4B23-8480-1876B84EFD29}" dt="2020-10-31T21:36:02.545" v="1002"/>
          <ac:spMkLst>
            <pc:docMk/>
            <pc:sldMk cId="651445701" sldId="258"/>
            <ac:spMk id="47" creationId="{3FA8EA49-487B-4E62-AC3C-3D4A96EF0A26}"/>
          </ac:spMkLst>
        </pc:spChg>
        <pc:spChg chg="add del">
          <ac:chgData name="Christos Dalamagkas" userId="d8fa8ad5d6383732" providerId="LiveId" clId="{367F577D-59F1-4B23-8480-1876B84EFD29}" dt="2020-10-31T21:36:02.545" v="1002"/>
          <ac:spMkLst>
            <pc:docMk/>
            <pc:sldMk cId="651445701" sldId="258"/>
            <ac:spMk id="48" creationId="{F3C8D54F-CA08-42F3-9924-FBA3CB680F28}"/>
          </ac:spMkLst>
        </pc:spChg>
        <pc:grpChg chg="add del">
          <ac:chgData name="Christos Dalamagkas" userId="d8fa8ad5d6383732" providerId="LiveId" clId="{367F577D-59F1-4B23-8480-1876B84EFD29}" dt="2020-10-20T11:51:28.215" v="293" actId="26606"/>
          <ac:grpSpMkLst>
            <pc:docMk/>
            <pc:sldMk cId="651445701" sldId="258"/>
            <ac:grpSpMk id="12" creationId="{032D8612-31EB-44CF-A1D0-14FD4C705424}"/>
          </ac:grpSpMkLst>
        </pc:grpChg>
        <pc:picChg chg="add mod ord">
          <ac:chgData name="Christos Dalamagkas" userId="d8fa8ad5d6383732" providerId="LiveId" clId="{367F577D-59F1-4B23-8480-1876B84EFD29}" dt="2020-10-31T21:46:59.718" v="1043" actId="14100"/>
          <ac:picMkLst>
            <pc:docMk/>
            <pc:sldMk cId="651445701" sldId="258"/>
            <ac:picMk id="5" creationId="{0DF1B3DD-EEBF-495D-A531-ED58D76FB2C4}"/>
          </ac:picMkLst>
        </pc:picChg>
      </pc:sldChg>
      <pc:sldChg chg="addSp modSp new mod">
        <pc:chgData name="Christos Dalamagkas" userId="d8fa8ad5d6383732" providerId="LiveId" clId="{367F577D-59F1-4B23-8480-1876B84EFD29}" dt="2020-10-31T21:51:53.928" v="1046" actId="1076"/>
        <pc:sldMkLst>
          <pc:docMk/>
          <pc:sldMk cId="1795372087" sldId="259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795372087" sldId="259"/>
            <ac:spMk id="2" creationId="{A8E64D9D-5FD1-4787-A8A8-0D6D1E5BF840}"/>
          </ac:spMkLst>
        </pc:spChg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795372087" sldId="259"/>
            <ac:spMk id="3" creationId="{75929312-2C99-45E5-9BCB-F1B91B02F8ED}"/>
          </ac:spMkLst>
        </pc:spChg>
        <pc:spChg chg="add mod">
          <ac:chgData name="Christos Dalamagkas" userId="d8fa8ad5d6383732" providerId="LiveId" clId="{367F577D-59F1-4B23-8480-1876B84EFD29}" dt="2020-10-31T21:51:53.928" v="1046" actId="1076"/>
          <ac:spMkLst>
            <pc:docMk/>
            <pc:sldMk cId="1795372087" sldId="259"/>
            <ac:spMk id="5" creationId="{ED4CF224-A1EE-4536-88B3-689A4C626EA4}"/>
          </ac:spMkLst>
        </pc:spChg>
      </pc:sldChg>
      <pc:sldChg chg="modSp new mod">
        <pc:chgData name="Christos Dalamagkas" userId="d8fa8ad5d6383732" providerId="LiveId" clId="{367F577D-59F1-4B23-8480-1876B84EFD29}" dt="2020-10-31T21:46:29.007" v="1040"/>
        <pc:sldMkLst>
          <pc:docMk/>
          <pc:sldMk cId="1927363056" sldId="260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927363056" sldId="260"/>
            <ac:spMk id="2" creationId="{FC4D12F6-B90D-47EE-A700-06F54625A776}"/>
          </ac:spMkLst>
        </pc:spChg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927363056" sldId="260"/>
            <ac:spMk id="3" creationId="{0DC92427-4579-47D1-A5E2-AA2FC9B5C2C1}"/>
          </ac:spMkLst>
        </pc:spChg>
      </pc:sldChg>
      <pc:sldChg chg="modSp new mod">
        <pc:chgData name="Christos Dalamagkas" userId="d8fa8ad5d6383732" providerId="LiveId" clId="{367F577D-59F1-4B23-8480-1876B84EFD29}" dt="2020-11-02T08:13:33.902" v="5788" actId="20577"/>
        <pc:sldMkLst>
          <pc:docMk/>
          <pc:sldMk cId="3604838812" sldId="261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3604838812" sldId="261"/>
            <ac:spMk id="2" creationId="{D95A2BCB-247F-4071-91A8-ADB0E32A9366}"/>
          </ac:spMkLst>
        </pc:spChg>
        <pc:spChg chg="mod">
          <ac:chgData name="Christos Dalamagkas" userId="d8fa8ad5d6383732" providerId="LiveId" clId="{367F577D-59F1-4B23-8480-1876B84EFD29}" dt="2020-11-02T08:13:33.902" v="5788" actId="20577"/>
          <ac:spMkLst>
            <pc:docMk/>
            <pc:sldMk cId="3604838812" sldId="261"/>
            <ac:spMk id="3" creationId="{46A2F19F-66D3-4C44-857D-9592ACBAF7E2}"/>
          </ac:spMkLst>
        </pc:spChg>
      </pc:sldChg>
      <pc:sldChg chg="addSp delSp modSp new mod ord modAnim">
        <pc:chgData name="Christos Dalamagkas" userId="d8fa8ad5d6383732" providerId="LiveId" clId="{367F577D-59F1-4B23-8480-1876B84EFD29}" dt="2020-11-01T03:52:12.327" v="5579" actId="14100"/>
        <pc:sldMkLst>
          <pc:docMk/>
          <pc:sldMk cId="3508308900" sldId="262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3508308900" sldId="262"/>
            <ac:spMk id="2" creationId="{AF812311-EA0D-4DD1-A074-3F57A8E4EAF5}"/>
          </ac:spMkLst>
        </pc:spChg>
        <pc:spChg chg="del mod">
          <ac:chgData name="Christos Dalamagkas" userId="d8fa8ad5d6383732" providerId="LiveId" clId="{367F577D-59F1-4B23-8480-1876B84EFD29}" dt="2020-10-20T12:00:22.157" v="446"/>
          <ac:spMkLst>
            <pc:docMk/>
            <pc:sldMk cId="3508308900" sldId="262"/>
            <ac:spMk id="3" creationId="{D07B52D0-1A15-4E39-897F-0474B1405632}"/>
          </ac:spMkLst>
        </pc:spChg>
        <pc:spChg chg="add mod">
          <ac:chgData name="Christos Dalamagkas" userId="d8fa8ad5d6383732" providerId="LiveId" clId="{367F577D-59F1-4B23-8480-1876B84EFD29}" dt="2020-11-01T03:52:12.327" v="5579" actId="14100"/>
          <ac:spMkLst>
            <pc:docMk/>
            <pc:sldMk cId="3508308900" sldId="262"/>
            <ac:spMk id="5" creationId="{22D51BC9-B2BF-4741-A855-5C436EBE5B85}"/>
          </ac:spMkLst>
        </pc:spChg>
        <pc:picChg chg="add mod">
          <ac:chgData name="Christos Dalamagkas" userId="d8fa8ad5d6383732" providerId="LiveId" clId="{367F577D-59F1-4B23-8480-1876B84EFD29}" dt="2020-11-01T03:52:03.744" v="5575" actId="14100"/>
          <ac:picMkLst>
            <pc:docMk/>
            <pc:sldMk cId="3508308900" sldId="262"/>
            <ac:picMk id="4" creationId="{A03BE7E2-47F4-43E6-9822-0602B6659836}"/>
          </ac:picMkLst>
        </pc:picChg>
      </pc:sldChg>
      <pc:sldChg chg="addSp delSp modSp new mod">
        <pc:chgData name="Christos Dalamagkas" userId="d8fa8ad5d6383732" providerId="LiveId" clId="{367F577D-59F1-4B23-8480-1876B84EFD29}" dt="2020-10-25T11:13:46.775" v="574" actId="1076"/>
        <pc:sldMkLst>
          <pc:docMk/>
          <pc:sldMk cId="237850605" sldId="263"/>
        </pc:sldMkLst>
        <pc:spChg chg="mod">
          <ac:chgData name="Christos Dalamagkas" userId="d8fa8ad5d6383732" providerId="LiveId" clId="{367F577D-59F1-4B23-8480-1876B84EFD29}" dt="2020-10-25T11:13:42.468" v="573" actId="14100"/>
          <ac:spMkLst>
            <pc:docMk/>
            <pc:sldMk cId="237850605" sldId="263"/>
            <ac:spMk id="2" creationId="{733E96DE-08AA-4BD9-BFAA-2ABC222DDF73}"/>
          </ac:spMkLst>
        </pc:spChg>
        <pc:spChg chg="del">
          <ac:chgData name="Christos Dalamagkas" userId="d8fa8ad5d6383732" providerId="LiveId" clId="{367F577D-59F1-4B23-8480-1876B84EFD29}" dt="2020-10-20T12:03:00.041" v="499" actId="478"/>
          <ac:spMkLst>
            <pc:docMk/>
            <pc:sldMk cId="237850605" sldId="263"/>
            <ac:spMk id="3" creationId="{213E72B6-1D6B-4324-A26B-09129A85C1F1}"/>
          </ac:spMkLst>
        </pc:spChg>
        <pc:graphicFrameChg chg="add mod modGraphic">
          <ac:chgData name="Christos Dalamagkas" userId="d8fa8ad5d6383732" providerId="LiveId" clId="{367F577D-59F1-4B23-8480-1876B84EFD29}" dt="2020-10-25T11:13:46.775" v="574" actId="1076"/>
          <ac:graphicFrameMkLst>
            <pc:docMk/>
            <pc:sldMk cId="237850605" sldId="263"/>
            <ac:graphicFrameMk id="4" creationId="{CF8BB8FC-683D-4F51-B13C-6D3003C6F0A8}"/>
          </ac:graphicFrameMkLst>
        </pc:graphicFrameChg>
      </pc:sldChg>
      <pc:sldChg chg="addSp delSp modSp new mod">
        <pc:chgData name="Christos Dalamagkas" userId="d8fa8ad5d6383732" providerId="LiveId" clId="{367F577D-59F1-4B23-8480-1876B84EFD29}" dt="2020-11-02T12:37:29.382" v="6543" actId="22"/>
        <pc:sldMkLst>
          <pc:docMk/>
          <pc:sldMk cId="2195158151" sldId="264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2195158151" sldId="264"/>
            <ac:spMk id="2" creationId="{7C27925E-06F1-4BAF-AF7D-23511B995B49}"/>
          </ac:spMkLst>
        </pc:spChg>
        <pc:spChg chg="mod">
          <ac:chgData name="Christos Dalamagkas" userId="d8fa8ad5d6383732" providerId="LiveId" clId="{367F577D-59F1-4B23-8480-1876B84EFD29}" dt="2020-10-31T21:44:20.462" v="1024" actId="27636"/>
          <ac:spMkLst>
            <pc:docMk/>
            <pc:sldMk cId="2195158151" sldId="264"/>
            <ac:spMk id="3" creationId="{AC02DFC7-151C-4C5C-9204-5F38EC0FA8D1}"/>
          </ac:spMkLst>
        </pc:spChg>
        <pc:picChg chg="add del mod">
          <ac:chgData name="Christos Dalamagkas" userId="d8fa8ad5d6383732" providerId="LiveId" clId="{367F577D-59F1-4B23-8480-1876B84EFD29}" dt="2020-11-02T12:37:29.382" v="6543" actId="22"/>
          <ac:picMkLst>
            <pc:docMk/>
            <pc:sldMk cId="2195158151" sldId="264"/>
            <ac:picMk id="4" creationId="{65BC2ABB-C9EA-4417-ABDF-1845710FE33C}"/>
          </ac:picMkLst>
        </pc:picChg>
      </pc:sldChg>
      <pc:sldChg chg="modSp mod">
        <pc:chgData name="Christos Dalamagkas" userId="d8fa8ad5d6383732" providerId="LiveId" clId="{367F577D-59F1-4B23-8480-1876B84EFD29}" dt="2020-11-02T08:11:30.516" v="5704" actId="113"/>
        <pc:sldMkLst>
          <pc:docMk/>
          <pc:sldMk cId="1449031451" sldId="267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449031451" sldId="267"/>
            <ac:spMk id="2" creationId="{0AE7B115-4B74-4959-B954-28B029B19306}"/>
          </ac:spMkLst>
        </pc:spChg>
        <pc:spChg chg="mod">
          <ac:chgData name="Christos Dalamagkas" userId="d8fa8ad5d6383732" providerId="LiveId" clId="{367F577D-59F1-4B23-8480-1876B84EFD29}" dt="2020-11-02T08:10:10.900" v="5703" actId="113"/>
          <ac:spMkLst>
            <pc:docMk/>
            <pc:sldMk cId="1449031451" sldId="267"/>
            <ac:spMk id="3" creationId="{CECBFC33-91C1-478F-8280-19084CD426D9}"/>
          </ac:spMkLst>
        </pc:spChg>
        <pc:spChg chg="mod">
          <ac:chgData name="Christos Dalamagkas" userId="d8fa8ad5d6383732" providerId="LiveId" clId="{367F577D-59F1-4B23-8480-1876B84EFD29}" dt="2020-11-02T08:11:30.516" v="5704" actId="113"/>
          <ac:spMkLst>
            <pc:docMk/>
            <pc:sldMk cId="1449031451" sldId="267"/>
            <ac:spMk id="5" creationId="{50603650-C8CB-4F22-998C-8070C6D52B91}"/>
          </ac:spMkLst>
        </pc:spChg>
      </pc:sldChg>
      <pc:sldChg chg="modSp add del mod modShow">
        <pc:chgData name="Christos Dalamagkas" userId="d8fa8ad5d6383732" providerId="LiveId" clId="{367F577D-59F1-4B23-8480-1876B84EFD29}" dt="2020-11-01T03:46:19.040" v="5562" actId="47"/>
        <pc:sldMkLst>
          <pc:docMk/>
          <pc:sldMk cId="1022806740" sldId="268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1022806740" sldId="268"/>
            <ac:spMk id="2" creationId="{1DF85552-4FFB-473D-A8AA-07D2D67AE628}"/>
          </ac:spMkLst>
        </pc:spChg>
        <pc:spChg chg="mod">
          <ac:chgData name="Christos Dalamagkas" userId="d8fa8ad5d6383732" providerId="LiveId" clId="{367F577D-59F1-4B23-8480-1876B84EFD29}" dt="2020-10-31T21:58:44.330" v="1065" actId="27636"/>
          <ac:spMkLst>
            <pc:docMk/>
            <pc:sldMk cId="1022806740" sldId="268"/>
            <ac:spMk id="3" creationId="{A9A201EF-800D-40BC-AAC7-BDC3FCBE4BD8}"/>
          </ac:spMkLst>
        </pc:spChg>
        <pc:spChg chg="mod">
          <ac:chgData name="Christos Dalamagkas" userId="d8fa8ad5d6383732" providerId="LiveId" clId="{367F577D-59F1-4B23-8480-1876B84EFD29}" dt="2020-11-01T03:19:35.286" v="4960" actId="1076"/>
          <ac:spMkLst>
            <pc:docMk/>
            <pc:sldMk cId="1022806740" sldId="268"/>
            <ac:spMk id="5" creationId="{FA132410-E9A5-46DC-85A7-71E2BFB15F8F}"/>
          </ac:spMkLst>
        </pc:spChg>
      </pc:sldChg>
      <pc:sldChg chg="modSp add del mod modShow">
        <pc:chgData name="Christos Dalamagkas" userId="d8fa8ad5d6383732" providerId="LiveId" clId="{367F577D-59F1-4B23-8480-1876B84EFD29}" dt="2020-11-01T03:46:18.592" v="5561" actId="47"/>
        <pc:sldMkLst>
          <pc:docMk/>
          <pc:sldMk cId="1595807563" sldId="269"/>
        </pc:sldMkLst>
        <pc:spChg chg="mod">
          <ac:chgData name="Christos Dalamagkas" userId="d8fa8ad5d6383732" providerId="LiveId" clId="{367F577D-59F1-4B23-8480-1876B84EFD29}" dt="2020-10-31T21:58:52.524" v="1067" actId="27636"/>
          <ac:spMkLst>
            <pc:docMk/>
            <pc:sldMk cId="1595807563" sldId="269"/>
            <ac:spMk id="2" creationId="{DABD480B-3B69-4855-B376-5E966F0F8D7F}"/>
          </ac:spMkLst>
        </pc:spChg>
        <pc:spChg chg="mod">
          <ac:chgData name="Christos Dalamagkas" userId="d8fa8ad5d6383732" providerId="LiveId" clId="{367F577D-59F1-4B23-8480-1876B84EFD29}" dt="2020-10-31T21:46:12.248" v="1038" actId="27636"/>
          <ac:spMkLst>
            <pc:docMk/>
            <pc:sldMk cId="1595807563" sldId="269"/>
            <ac:spMk id="3" creationId="{E6B30760-1985-4C88-92C5-CEB5DF2BF06A}"/>
          </ac:spMkLst>
        </pc:spChg>
      </pc:sldChg>
      <pc:sldChg chg="modSp mod">
        <pc:chgData name="Christos Dalamagkas" userId="d8fa8ad5d6383732" providerId="LiveId" clId="{367F577D-59F1-4B23-8480-1876B84EFD29}" dt="2020-11-02T12:52:26.352" v="6654" actId="1076"/>
        <pc:sldMkLst>
          <pc:docMk/>
          <pc:sldMk cId="917229446" sldId="270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917229446" sldId="270"/>
            <ac:spMk id="2" creationId="{E2D7597C-B700-4A52-9261-5D01AABA5237}"/>
          </ac:spMkLst>
        </pc:spChg>
        <pc:spChg chg="mod">
          <ac:chgData name="Christos Dalamagkas" userId="d8fa8ad5d6383732" providerId="LiveId" clId="{367F577D-59F1-4B23-8480-1876B84EFD29}" dt="2020-11-02T12:52:18.346" v="6653" actId="6549"/>
          <ac:spMkLst>
            <pc:docMk/>
            <pc:sldMk cId="917229446" sldId="270"/>
            <ac:spMk id="3" creationId="{E72168D8-9B09-4230-87B8-DC9FC05455EF}"/>
          </ac:spMkLst>
        </pc:spChg>
        <pc:spChg chg="mod">
          <ac:chgData name="Christos Dalamagkas" userId="d8fa8ad5d6383732" providerId="LiveId" clId="{367F577D-59F1-4B23-8480-1876B84EFD29}" dt="2020-10-26T06:19:27.374" v="596" actId="14100"/>
          <ac:spMkLst>
            <pc:docMk/>
            <pc:sldMk cId="917229446" sldId="270"/>
            <ac:spMk id="5" creationId="{C1379D7C-992F-440A-9BD1-28994195258A}"/>
          </ac:spMkLst>
        </pc:spChg>
        <pc:picChg chg="mod">
          <ac:chgData name="Christos Dalamagkas" userId="d8fa8ad5d6383732" providerId="LiveId" clId="{367F577D-59F1-4B23-8480-1876B84EFD29}" dt="2020-11-02T12:52:26.352" v="6654" actId="1076"/>
          <ac:picMkLst>
            <pc:docMk/>
            <pc:sldMk cId="917229446" sldId="270"/>
            <ac:picMk id="6" creationId="{D2AD2BFF-6D56-4336-B6CE-FBA0365C837D}"/>
          </ac:picMkLst>
        </pc:picChg>
      </pc:sldChg>
      <pc:sldChg chg="addSp delSp modSp new add del mod">
        <pc:chgData name="Christos Dalamagkas" userId="d8fa8ad5d6383732" providerId="LiveId" clId="{367F577D-59F1-4B23-8480-1876B84EFD29}" dt="2020-10-26T06:30:55.845" v="755" actId="14100"/>
        <pc:sldMkLst>
          <pc:docMk/>
          <pc:sldMk cId="3100963146" sldId="271"/>
        </pc:sldMkLst>
        <pc:spChg chg="del mod">
          <ac:chgData name="Christos Dalamagkas" userId="d8fa8ad5d6383732" providerId="LiveId" clId="{367F577D-59F1-4B23-8480-1876B84EFD29}" dt="2020-10-26T06:30:49.252" v="752" actId="478"/>
          <ac:spMkLst>
            <pc:docMk/>
            <pc:sldMk cId="3100963146" sldId="271"/>
            <ac:spMk id="2" creationId="{81A2139C-9E65-4F28-8123-EC76333F0227}"/>
          </ac:spMkLst>
        </pc:spChg>
        <pc:spChg chg="add mod">
          <ac:chgData name="Christos Dalamagkas" userId="d8fa8ad5d6383732" providerId="LiveId" clId="{367F577D-59F1-4B23-8480-1876B84EFD29}" dt="2020-10-26T06:30:44.007" v="751" actId="1076"/>
          <ac:spMkLst>
            <pc:docMk/>
            <pc:sldMk cId="3100963146" sldId="271"/>
            <ac:spMk id="5" creationId="{D170E45A-0274-48CC-A771-0C2408AF974C}"/>
          </ac:spMkLst>
        </pc:spChg>
        <pc:spChg chg="add del mod">
          <ac:chgData name="Christos Dalamagkas" userId="d8fa8ad5d6383732" providerId="LiveId" clId="{367F577D-59F1-4B23-8480-1876B84EFD29}" dt="2020-10-26T06:30:50.970" v="753" actId="478"/>
          <ac:spMkLst>
            <pc:docMk/>
            <pc:sldMk cId="3100963146" sldId="271"/>
            <ac:spMk id="6" creationId="{929F312D-2929-47D6-AD5E-E42C286ACB23}"/>
          </ac:spMkLst>
        </pc:spChg>
        <pc:picChg chg="mod">
          <ac:chgData name="Christos Dalamagkas" userId="d8fa8ad5d6383732" providerId="LiveId" clId="{367F577D-59F1-4B23-8480-1876B84EFD29}" dt="2020-10-26T06:30:55.845" v="755" actId="14100"/>
          <ac:picMkLst>
            <pc:docMk/>
            <pc:sldMk cId="3100963146" sldId="271"/>
            <ac:picMk id="1026" creationId="{A2766619-D1F1-48A8-BCB9-28DBEF9F32BC}"/>
          </ac:picMkLst>
        </pc:picChg>
      </pc:sldChg>
      <pc:sldChg chg="addSp delSp modSp">
        <pc:chgData name="Christos Dalamagkas" userId="d8fa8ad5d6383732" providerId="LiveId" clId="{367F577D-59F1-4B23-8480-1876B84EFD29}" dt="2020-10-26T06:29:58.479" v="742"/>
        <pc:sldMkLst>
          <pc:docMk/>
          <pc:sldMk cId="3144885089" sldId="271"/>
        </pc:sldMkLst>
        <pc:spChg chg="del">
          <ac:chgData name="Christos Dalamagkas" userId="d8fa8ad5d6383732" providerId="LiveId" clId="{367F577D-59F1-4B23-8480-1876B84EFD29}" dt="2020-10-26T06:29:58.479" v="742"/>
          <ac:spMkLst>
            <pc:docMk/>
            <pc:sldMk cId="3144885089" sldId="271"/>
            <ac:spMk id="3" creationId="{56484621-93CA-4A43-8E7C-83D5BCB0747D}"/>
          </ac:spMkLst>
        </pc:spChg>
        <pc:picChg chg="add mod">
          <ac:chgData name="Christos Dalamagkas" userId="d8fa8ad5d6383732" providerId="LiveId" clId="{367F577D-59F1-4B23-8480-1876B84EFD29}" dt="2020-10-26T06:29:58.479" v="742"/>
          <ac:picMkLst>
            <pc:docMk/>
            <pc:sldMk cId="3144885089" sldId="271"/>
            <ac:picMk id="1026" creationId="{A2766619-D1F1-48A8-BCB9-28DBEF9F32BC}"/>
          </ac:picMkLst>
        </pc:picChg>
      </pc:sldChg>
      <pc:sldChg chg="modSp add mod">
        <pc:chgData name="Christos Dalamagkas" userId="d8fa8ad5d6383732" providerId="LiveId" clId="{367F577D-59F1-4B23-8480-1876B84EFD29}" dt="2020-11-02T10:11:50.549" v="5842" actId="20577"/>
        <pc:sldMkLst>
          <pc:docMk/>
          <pc:sldMk cId="95176457" sldId="272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95176457" sldId="272"/>
            <ac:spMk id="2" creationId="{E2D7597C-B700-4A52-9261-5D01AABA5237}"/>
          </ac:spMkLst>
        </pc:spChg>
        <pc:spChg chg="mod">
          <ac:chgData name="Christos Dalamagkas" userId="d8fa8ad5d6383732" providerId="LiveId" clId="{367F577D-59F1-4B23-8480-1876B84EFD29}" dt="2020-11-02T10:11:50.549" v="5842" actId="20577"/>
          <ac:spMkLst>
            <pc:docMk/>
            <pc:sldMk cId="95176457" sldId="272"/>
            <ac:spMk id="3" creationId="{E72168D8-9B09-4230-87B8-DC9FC05455EF}"/>
          </ac:spMkLst>
        </pc:spChg>
        <pc:picChg chg="mod">
          <ac:chgData name="Christos Dalamagkas" userId="d8fa8ad5d6383732" providerId="LiveId" clId="{367F577D-59F1-4B23-8480-1876B84EFD29}" dt="2020-11-01T02:14:07.532" v="3557" actId="1076"/>
          <ac:picMkLst>
            <pc:docMk/>
            <pc:sldMk cId="95176457" sldId="272"/>
            <ac:picMk id="4" creationId="{359BE045-544E-4897-AC81-DD2051090204}"/>
          </ac:picMkLst>
        </pc:picChg>
      </pc:sldChg>
      <pc:sldChg chg="addSp delSp modSp new add del mod ord setBg setClrOvrMap">
        <pc:chgData name="Christos Dalamagkas" userId="d8fa8ad5d6383732" providerId="LiveId" clId="{367F577D-59F1-4B23-8480-1876B84EFD29}" dt="2020-11-02T08:24:58.119" v="5818" actId="14100"/>
        <pc:sldMkLst>
          <pc:docMk/>
          <pc:sldMk cId="893103076" sldId="273"/>
        </pc:sldMkLst>
        <pc:spChg chg="mod ord">
          <ac:chgData name="Christos Dalamagkas" userId="d8fa8ad5d6383732" providerId="LiveId" clId="{367F577D-59F1-4B23-8480-1876B84EFD29}" dt="2020-10-31T21:46:29.007" v="1040"/>
          <ac:spMkLst>
            <pc:docMk/>
            <pc:sldMk cId="893103076" sldId="273"/>
            <ac:spMk id="2" creationId="{9EC5B170-6C28-4161-A6CD-4D99952F69DF}"/>
          </ac:spMkLst>
        </pc:spChg>
        <pc:spChg chg="add del mod">
          <ac:chgData name="Christos Dalamagkas" userId="d8fa8ad5d6383732" providerId="LiveId" clId="{367F577D-59F1-4B23-8480-1876B84EFD29}" dt="2020-11-02T08:24:58.119" v="5818" actId="14100"/>
          <ac:spMkLst>
            <pc:docMk/>
            <pc:sldMk cId="893103076" sldId="273"/>
            <ac:spMk id="3" creationId="{17D724DE-AE5F-4264-8B5A-80E32E5A32ED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0" creationId="{55666830-9A19-4E01-8505-D6C7F9AC5665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2" creationId="{AE9FC877-7FB6-4D22-9988-35420644E202}"/>
          </ac:spMkLst>
        </pc:spChg>
        <pc:spChg chg="add del mod">
          <ac:chgData name="Christos Dalamagkas" userId="d8fa8ad5d6383732" providerId="LiveId" clId="{367F577D-59F1-4B23-8480-1876B84EFD29}" dt="2020-10-31T21:35:35.810" v="1000" actId="478"/>
          <ac:spMkLst>
            <pc:docMk/>
            <pc:sldMk cId="893103076" sldId="273"/>
            <ac:spMk id="13" creationId="{EF54A7D8-E4EE-44D6-B76A-0B1485783DD4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4" creationId="{E41809D1-F12E-46BB-B804-5F209D325E8B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6" creationId="{AF2F604E-43BE-4DC3-B983-E071523364F8}"/>
          </ac:spMkLst>
        </pc:spChg>
        <pc:spChg chg="add del">
          <ac:chgData name="Christos Dalamagkas" userId="d8fa8ad5d6383732" providerId="LiveId" clId="{367F577D-59F1-4B23-8480-1876B84EFD29}" dt="2020-10-26T06:43:50.482" v="798" actId="26606"/>
          <ac:spMkLst>
            <pc:docMk/>
            <pc:sldMk cId="893103076" sldId="273"/>
            <ac:spMk id="18" creationId="{08C9B587-E65E-4B52-B37C-ABEBB6E87928}"/>
          </ac:spMkLst>
        </pc:spChg>
        <pc:spChg chg="add del">
          <ac:chgData name="Christos Dalamagkas" userId="d8fa8ad5d6383732" providerId="LiveId" clId="{367F577D-59F1-4B23-8480-1876B84EFD29}" dt="2020-10-26T06:43:52.279" v="800" actId="26606"/>
          <ac:spMkLst>
            <pc:docMk/>
            <pc:sldMk cId="893103076" sldId="273"/>
            <ac:spMk id="20" creationId="{0671A8AE-40A1-4631-A6B8-581AFF065482}"/>
          </ac:spMkLst>
        </pc:spChg>
        <pc:spChg chg="add del">
          <ac:chgData name="Christos Dalamagkas" userId="d8fa8ad5d6383732" providerId="LiveId" clId="{367F577D-59F1-4B23-8480-1876B84EFD29}" dt="2020-10-26T06:43:52.279" v="800" actId="26606"/>
          <ac:spMkLst>
            <pc:docMk/>
            <pc:sldMk cId="893103076" sldId="273"/>
            <ac:spMk id="21" creationId="{AB58EF07-17C2-48CF-ABB0-EEF1F17CB8F0}"/>
          </ac:spMkLst>
        </pc:spChg>
        <pc:spChg chg="add del">
          <ac:chgData name="Christos Dalamagkas" userId="d8fa8ad5d6383732" providerId="LiveId" clId="{367F577D-59F1-4B23-8480-1876B84EFD29}" dt="2020-10-26T06:43:52.279" v="800" actId="26606"/>
          <ac:spMkLst>
            <pc:docMk/>
            <pc:sldMk cId="893103076" sldId="273"/>
            <ac:spMk id="22" creationId="{AF2F604E-43BE-4DC3-B983-E071523364F8}"/>
          </ac:spMkLst>
        </pc:spChg>
        <pc:spChg chg="add del">
          <ac:chgData name="Christos Dalamagkas" userId="d8fa8ad5d6383732" providerId="LiveId" clId="{367F577D-59F1-4B23-8480-1876B84EFD29}" dt="2020-10-26T06:43:52.279" v="800" actId="26606"/>
          <ac:spMkLst>
            <pc:docMk/>
            <pc:sldMk cId="893103076" sldId="273"/>
            <ac:spMk id="23" creationId="{08C9B587-E65E-4B52-B37C-ABEBB6E87928}"/>
          </ac:spMkLst>
        </pc:spChg>
        <pc:spChg chg="add del">
          <ac:chgData name="Christos Dalamagkas" userId="d8fa8ad5d6383732" providerId="LiveId" clId="{367F577D-59F1-4B23-8480-1876B84EFD29}" dt="2020-10-26T06:43:55.328" v="802" actId="26606"/>
          <ac:spMkLst>
            <pc:docMk/>
            <pc:sldMk cId="893103076" sldId="273"/>
            <ac:spMk id="25" creationId="{37C89E4B-3C9F-44B9-8B86-D9E3D112D8EC}"/>
          </ac:spMkLst>
        </pc:spChg>
        <pc:spChg chg="add del">
          <ac:chgData name="Christos Dalamagkas" userId="d8fa8ad5d6383732" providerId="LiveId" clId="{367F577D-59F1-4B23-8480-1876B84EFD29}" dt="2020-10-26T06:43:57.911" v="804" actId="26606"/>
          <ac:spMkLst>
            <pc:docMk/>
            <pc:sldMk cId="893103076" sldId="273"/>
            <ac:spMk id="29" creationId="{5A59F003-E00A-43F9-91DC-CC54E3B87466}"/>
          </ac:spMkLst>
        </pc:spChg>
        <pc:spChg chg="add del">
          <ac:chgData name="Christos Dalamagkas" userId="d8fa8ad5d6383732" providerId="LiveId" clId="{367F577D-59F1-4B23-8480-1876B84EFD29}" dt="2020-10-26T06:43:57.911" v="804" actId="26606"/>
          <ac:spMkLst>
            <pc:docMk/>
            <pc:sldMk cId="893103076" sldId="273"/>
            <ac:spMk id="30" creationId="{D74A4382-E3AD-430A-9A1F-DFA3E0E77A7D}"/>
          </ac:spMkLst>
        </pc:spChg>
        <pc:spChg chg="add del">
          <ac:chgData name="Christos Dalamagkas" userId="d8fa8ad5d6383732" providerId="LiveId" clId="{367F577D-59F1-4B23-8480-1876B84EFD29}" dt="2020-10-26T06:43:57.911" v="804" actId="26606"/>
          <ac:spMkLst>
            <pc:docMk/>
            <pc:sldMk cId="893103076" sldId="273"/>
            <ac:spMk id="31" creationId="{79F40191-0F44-4FD1-82CC-ACB507C14BE6}"/>
          </ac:spMkLst>
        </pc:spChg>
        <pc:spChg chg="add del">
          <ac:chgData name="Christos Dalamagkas" userId="d8fa8ad5d6383732" providerId="LiveId" clId="{367F577D-59F1-4B23-8480-1876B84EFD29}" dt="2020-10-26T06:43:59.808" v="806" actId="26606"/>
          <ac:spMkLst>
            <pc:docMk/>
            <pc:sldMk cId="893103076" sldId="273"/>
            <ac:spMk id="33" creationId="{E49CC64F-7275-4E33-961B-0C5CDC439875}"/>
          </ac:spMkLst>
        </pc:spChg>
        <pc:spChg chg="add del">
          <ac:chgData name="Christos Dalamagkas" userId="d8fa8ad5d6383732" providerId="LiveId" clId="{367F577D-59F1-4B23-8480-1876B84EFD29}" dt="2020-10-26T06:44:00.591" v="808" actId="26606"/>
          <ac:spMkLst>
            <pc:docMk/>
            <pc:sldMk cId="893103076" sldId="273"/>
            <ac:spMk id="35" creationId="{E91DC736-0EF8-4F87-9146-EBF1D2EE4D3D}"/>
          </ac:spMkLst>
        </pc:spChg>
        <pc:spChg chg="add del">
          <ac:chgData name="Christos Dalamagkas" userId="d8fa8ad5d6383732" providerId="LiveId" clId="{367F577D-59F1-4B23-8480-1876B84EFD29}" dt="2020-10-26T06:44:00.591" v="808" actId="26606"/>
          <ac:spMkLst>
            <pc:docMk/>
            <pc:sldMk cId="893103076" sldId="273"/>
            <ac:spMk id="36" creationId="{097CD68E-23E3-4007-8847-CD0944C4F7BE}"/>
          </ac:spMkLst>
        </pc:spChg>
        <pc:spChg chg="add del">
          <ac:chgData name="Christos Dalamagkas" userId="d8fa8ad5d6383732" providerId="LiveId" clId="{367F577D-59F1-4B23-8480-1876B84EFD29}" dt="2020-10-26T06:44:00.591" v="808" actId="26606"/>
          <ac:spMkLst>
            <pc:docMk/>
            <pc:sldMk cId="893103076" sldId="273"/>
            <ac:spMk id="37" creationId="{AF2F604E-43BE-4DC3-B983-E071523364F8}"/>
          </ac:spMkLst>
        </pc:spChg>
        <pc:spChg chg="add del">
          <ac:chgData name="Christos Dalamagkas" userId="d8fa8ad5d6383732" providerId="LiveId" clId="{367F577D-59F1-4B23-8480-1876B84EFD29}" dt="2020-10-26T06:44:00.591" v="808" actId="26606"/>
          <ac:spMkLst>
            <pc:docMk/>
            <pc:sldMk cId="893103076" sldId="273"/>
            <ac:spMk id="38" creationId="{08C9B587-E65E-4B52-B37C-ABEBB6E87928}"/>
          </ac:spMkLst>
        </pc:spChg>
        <pc:spChg chg="add del">
          <ac:chgData name="Christos Dalamagkas" userId="d8fa8ad5d6383732" providerId="LiveId" clId="{367F577D-59F1-4B23-8480-1876B84EFD29}" dt="2020-10-26T06:44:02.826" v="810" actId="26606"/>
          <ac:spMkLst>
            <pc:docMk/>
            <pc:sldMk cId="893103076" sldId="273"/>
            <ac:spMk id="40" creationId="{87CC2527-562A-4F69-B487-4371E5B243E7}"/>
          </ac:spMkLst>
        </pc:spChg>
        <pc:spChg chg="add mod">
          <ac:chgData name="Christos Dalamagkas" userId="d8fa8ad5d6383732" providerId="LiveId" clId="{367F577D-59F1-4B23-8480-1876B84EFD29}" dt="2020-10-26T08:06:52.511" v="907" actId="1076"/>
          <ac:spMkLst>
            <pc:docMk/>
            <pc:sldMk cId="893103076" sldId="273"/>
            <ac:spMk id="42" creationId="{4A5C00AD-0A88-44FB-AAD7-C97FEB9125AA}"/>
          </ac:spMkLst>
        </pc:spChg>
        <pc:spChg chg="add del">
          <ac:chgData name="Christos Dalamagkas" userId="d8fa8ad5d6383732" providerId="LiveId" clId="{367F577D-59F1-4B23-8480-1876B84EFD29}" dt="2020-10-26T06:44:03.392" v="812" actId="26606"/>
          <ac:spMkLst>
            <pc:docMk/>
            <pc:sldMk cId="893103076" sldId="273"/>
            <ac:spMk id="43" creationId="{37C89E4B-3C9F-44B9-8B86-D9E3D112D8EC}"/>
          </ac:spMkLst>
        </pc:spChg>
        <pc:spChg chg="add del">
          <ac:chgData name="Christos Dalamagkas" userId="d8fa8ad5d6383732" providerId="LiveId" clId="{367F577D-59F1-4B23-8480-1876B84EFD29}" dt="2020-10-26T06:44:05.132" v="814" actId="26606"/>
          <ac:spMkLst>
            <pc:docMk/>
            <pc:sldMk cId="893103076" sldId="273"/>
            <ac:spMk id="47" creationId="{0671A8AE-40A1-4631-A6B8-581AFF065482}"/>
          </ac:spMkLst>
        </pc:spChg>
        <pc:spChg chg="add del">
          <ac:chgData name="Christos Dalamagkas" userId="d8fa8ad5d6383732" providerId="LiveId" clId="{367F577D-59F1-4B23-8480-1876B84EFD29}" dt="2020-10-26T06:44:05.132" v="814" actId="26606"/>
          <ac:spMkLst>
            <pc:docMk/>
            <pc:sldMk cId="893103076" sldId="273"/>
            <ac:spMk id="48" creationId="{AB58EF07-17C2-48CF-ABB0-EEF1F17CB8F0}"/>
          </ac:spMkLst>
        </pc:spChg>
        <pc:spChg chg="add del">
          <ac:chgData name="Christos Dalamagkas" userId="d8fa8ad5d6383732" providerId="LiveId" clId="{367F577D-59F1-4B23-8480-1876B84EFD29}" dt="2020-10-26T06:44:05.132" v="814" actId="26606"/>
          <ac:spMkLst>
            <pc:docMk/>
            <pc:sldMk cId="893103076" sldId="273"/>
            <ac:spMk id="49" creationId="{AF2F604E-43BE-4DC3-B983-E071523364F8}"/>
          </ac:spMkLst>
        </pc:spChg>
        <pc:spChg chg="add del">
          <ac:chgData name="Christos Dalamagkas" userId="d8fa8ad5d6383732" providerId="LiveId" clId="{367F577D-59F1-4B23-8480-1876B84EFD29}" dt="2020-10-26T06:44:05.132" v="814" actId="26606"/>
          <ac:spMkLst>
            <pc:docMk/>
            <pc:sldMk cId="893103076" sldId="273"/>
            <ac:spMk id="50" creationId="{08C9B587-E65E-4B52-B37C-ABEBB6E87928}"/>
          </ac:spMkLst>
        </pc:spChg>
        <pc:picChg chg="add del mod">
          <ac:chgData name="Christos Dalamagkas" userId="d8fa8ad5d6383732" providerId="LiveId" clId="{367F577D-59F1-4B23-8480-1876B84EFD29}" dt="2020-10-26T06:44:17.330" v="818"/>
          <ac:picMkLst>
            <pc:docMk/>
            <pc:sldMk cId="893103076" sldId="273"/>
            <ac:picMk id="5" creationId="{F7455545-8FAF-437F-A47F-3AE2BE9454B0}"/>
          </ac:picMkLst>
        </pc:picChg>
        <pc:picChg chg="add del mod">
          <ac:chgData name="Christos Dalamagkas" userId="d8fa8ad5d6383732" providerId="LiveId" clId="{367F577D-59F1-4B23-8480-1876B84EFD29}" dt="2020-10-26T06:44:23.246" v="824"/>
          <ac:picMkLst>
            <pc:docMk/>
            <pc:sldMk cId="893103076" sldId="273"/>
            <ac:picMk id="7" creationId="{781F5161-EEB9-41DE-8524-AE002D87E671}"/>
          </ac:picMkLst>
        </pc:picChg>
        <pc:picChg chg="add mod">
          <ac:chgData name="Christos Dalamagkas" userId="d8fa8ad5d6383732" providerId="LiveId" clId="{367F577D-59F1-4B23-8480-1876B84EFD29}" dt="2020-11-02T08:24:36.302" v="5789" actId="1076"/>
          <ac:picMkLst>
            <pc:docMk/>
            <pc:sldMk cId="893103076" sldId="273"/>
            <ac:picMk id="9" creationId="{B2C81DF2-4613-4DE9-81D2-CB7C5F08ED95}"/>
          </ac:picMkLst>
        </pc:picChg>
        <pc:picChg chg="mod">
          <ac:chgData name="Christos Dalamagkas" userId="d8fa8ad5d6383732" providerId="LiveId" clId="{367F577D-59F1-4B23-8480-1876B84EFD29}" dt="2020-10-31T21:53:27.960" v="1050" actId="1076"/>
          <ac:picMkLst>
            <pc:docMk/>
            <pc:sldMk cId="893103076" sldId="273"/>
            <ac:picMk id="1026" creationId="{E107EF82-F5A8-44D4-A0C2-987F3A3069B5}"/>
          </ac:picMkLst>
        </pc:picChg>
        <pc:picChg chg="mod">
          <ac:chgData name="Christos Dalamagkas" userId="d8fa8ad5d6383732" providerId="LiveId" clId="{367F577D-59F1-4B23-8480-1876B84EFD29}" dt="2020-10-31T21:58:07.986" v="1060" actId="1076"/>
          <ac:picMkLst>
            <pc:docMk/>
            <pc:sldMk cId="893103076" sldId="273"/>
            <ac:picMk id="2050" creationId="{34FD4EB1-69D6-4FE4-B44E-4C68A1D50834}"/>
          </ac:picMkLst>
        </pc:picChg>
        <pc:picChg chg="mod">
          <ac:chgData name="Christos Dalamagkas" userId="d8fa8ad5d6383732" providerId="LiveId" clId="{367F577D-59F1-4B23-8480-1876B84EFD29}" dt="2020-10-31T21:58:14.259" v="1063" actId="1076"/>
          <ac:picMkLst>
            <pc:docMk/>
            <pc:sldMk cId="893103076" sldId="273"/>
            <ac:picMk id="3074" creationId="{096A6A98-4BE0-4BDB-819A-E65DBA859A73}"/>
          </ac:picMkLst>
        </pc:picChg>
        <pc:cxnChg chg="add del">
          <ac:chgData name="Christos Dalamagkas" userId="d8fa8ad5d6383732" providerId="LiveId" clId="{367F577D-59F1-4B23-8480-1876B84EFD29}" dt="2020-10-26T06:43:55.328" v="802" actId="26606"/>
          <ac:cxnSpMkLst>
            <pc:docMk/>
            <pc:sldMk cId="893103076" sldId="273"/>
            <ac:cxnSpMk id="26" creationId="{AA2EAA10-076F-46BD-8F0F-B9A2FB77A85C}"/>
          </ac:cxnSpMkLst>
        </pc:cxnChg>
        <pc:cxnChg chg="add del">
          <ac:chgData name="Christos Dalamagkas" userId="d8fa8ad5d6383732" providerId="LiveId" clId="{367F577D-59F1-4B23-8480-1876B84EFD29}" dt="2020-10-26T06:43:55.328" v="802" actId="26606"/>
          <ac:cxnSpMkLst>
            <pc:docMk/>
            <pc:sldMk cId="893103076" sldId="273"/>
            <ac:cxnSpMk id="27" creationId="{D891E407-403B-4764-86C9-33A56D3BCAA3}"/>
          </ac:cxnSpMkLst>
        </pc:cxnChg>
        <pc:cxnChg chg="add del">
          <ac:chgData name="Christos Dalamagkas" userId="d8fa8ad5d6383732" providerId="LiveId" clId="{367F577D-59F1-4B23-8480-1876B84EFD29}" dt="2020-10-26T06:44:02.826" v="810" actId="26606"/>
          <ac:cxnSpMkLst>
            <pc:docMk/>
            <pc:sldMk cId="893103076" sldId="273"/>
            <ac:cxnSpMk id="41" creationId="{BCDAEC91-5BCE-4B55-9CC0-43EF94CB734B}"/>
          </ac:cxnSpMkLst>
        </pc:cxnChg>
        <pc:cxnChg chg="add del">
          <ac:chgData name="Christos Dalamagkas" userId="d8fa8ad5d6383732" providerId="LiveId" clId="{367F577D-59F1-4B23-8480-1876B84EFD29}" dt="2020-10-26T06:44:03.392" v="812" actId="26606"/>
          <ac:cxnSpMkLst>
            <pc:docMk/>
            <pc:sldMk cId="893103076" sldId="273"/>
            <ac:cxnSpMk id="44" creationId="{AA2EAA10-076F-46BD-8F0F-B9A2FB77A85C}"/>
          </ac:cxnSpMkLst>
        </pc:cxnChg>
        <pc:cxnChg chg="add del">
          <ac:chgData name="Christos Dalamagkas" userId="d8fa8ad5d6383732" providerId="LiveId" clId="{367F577D-59F1-4B23-8480-1876B84EFD29}" dt="2020-10-26T06:44:03.392" v="812" actId="26606"/>
          <ac:cxnSpMkLst>
            <pc:docMk/>
            <pc:sldMk cId="893103076" sldId="273"/>
            <ac:cxnSpMk id="45" creationId="{D891E407-403B-4764-86C9-33A56D3BCAA3}"/>
          </ac:cxnSpMkLst>
        </pc:cxnChg>
      </pc:sldChg>
      <pc:sldChg chg="addSp">
        <pc:chgData name="Christos Dalamagkas" userId="d8fa8ad5d6383732" providerId="LiveId" clId="{367F577D-59F1-4B23-8480-1876B84EFD29}" dt="2020-10-31T21:57:59.156" v="1055"/>
        <pc:sldMkLst>
          <pc:docMk/>
          <pc:sldMk cId="977955562" sldId="273"/>
        </pc:sldMkLst>
        <pc:picChg chg="add">
          <ac:chgData name="Christos Dalamagkas" userId="d8fa8ad5d6383732" providerId="LiveId" clId="{367F577D-59F1-4B23-8480-1876B84EFD29}" dt="2020-10-31T21:57:59.156" v="1055"/>
          <ac:picMkLst>
            <pc:docMk/>
            <pc:sldMk cId="977955562" sldId="273"/>
            <ac:picMk id="3074" creationId="{096A6A98-4BE0-4BDB-819A-E65DBA859A73}"/>
          </ac:picMkLst>
        </pc:picChg>
      </pc:sldChg>
      <pc:sldChg chg="addSp">
        <pc:chgData name="Christos Dalamagkas" userId="d8fa8ad5d6383732" providerId="LiveId" clId="{367F577D-59F1-4B23-8480-1876B84EFD29}" dt="2020-10-31T21:55:38.342" v="1051"/>
        <pc:sldMkLst>
          <pc:docMk/>
          <pc:sldMk cId="2613673190" sldId="273"/>
        </pc:sldMkLst>
        <pc:picChg chg="add">
          <ac:chgData name="Christos Dalamagkas" userId="d8fa8ad5d6383732" providerId="LiveId" clId="{367F577D-59F1-4B23-8480-1876B84EFD29}" dt="2020-10-31T21:55:38.342" v="1051"/>
          <ac:picMkLst>
            <pc:docMk/>
            <pc:sldMk cId="2613673190" sldId="273"/>
            <ac:picMk id="2050" creationId="{34FD4EB1-69D6-4FE4-B44E-4C68A1D50834}"/>
          </ac:picMkLst>
        </pc:picChg>
      </pc:sldChg>
      <pc:sldChg chg="addSp">
        <pc:chgData name="Christos Dalamagkas" userId="d8fa8ad5d6383732" providerId="LiveId" clId="{367F577D-59F1-4B23-8480-1876B84EFD29}" dt="2020-10-31T21:53:23.297" v="1048"/>
        <pc:sldMkLst>
          <pc:docMk/>
          <pc:sldMk cId="3985509270" sldId="273"/>
        </pc:sldMkLst>
        <pc:picChg chg="add">
          <ac:chgData name="Christos Dalamagkas" userId="d8fa8ad5d6383732" providerId="LiveId" clId="{367F577D-59F1-4B23-8480-1876B84EFD29}" dt="2020-10-31T21:53:23.297" v="1048"/>
          <ac:picMkLst>
            <pc:docMk/>
            <pc:sldMk cId="3985509270" sldId="273"/>
            <ac:picMk id="1026" creationId="{E107EF82-F5A8-44D4-A0C2-987F3A3069B5}"/>
          </ac:picMkLst>
        </pc:picChg>
      </pc:sldChg>
      <pc:sldChg chg="modSp del mod">
        <pc:chgData name="Christos Dalamagkas" userId="d8fa8ad5d6383732" providerId="LiveId" clId="{367F577D-59F1-4B23-8480-1876B84EFD29}" dt="2020-10-31T22:30:39.628" v="1104" actId="47"/>
        <pc:sldMkLst>
          <pc:docMk/>
          <pc:sldMk cId="598472187" sldId="274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598472187" sldId="274"/>
            <ac:spMk id="2" creationId="{DA5C55ED-0024-4A9A-9BD8-D4D0E30A75A1}"/>
          </ac:spMkLst>
        </pc:spChg>
        <pc:spChg chg="mod">
          <ac:chgData name="Christos Dalamagkas" userId="d8fa8ad5d6383732" providerId="LiveId" clId="{367F577D-59F1-4B23-8480-1876B84EFD29}" dt="2020-10-31T22:00:01.962" v="1074" actId="20577"/>
          <ac:spMkLst>
            <pc:docMk/>
            <pc:sldMk cId="598472187" sldId="274"/>
            <ac:spMk id="3" creationId="{AA63BC4B-A3FF-4DD0-B3EA-5BB5C6D4976A}"/>
          </ac:spMkLst>
        </pc:spChg>
        <pc:spChg chg="mod">
          <ac:chgData name="Christos Dalamagkas" userId="d8fa8ad5d6383732" providerId="LiveId" clId="{367F577D-59F1-4B23-8480-1876B84EFD29}" dt="2020-10-31T22:00:06.583" v="1075" actId="14100"/>
          <ac:spMkLst>
            <pc:docMk/>
            <pc:sldMk cId="598472187" sldId="274"/>
            <ac:spMk id="5" creationId="{93910DCD-0129-44EB-A9E7-40357B9ACB29}"/>
          </ac:spMkLst>
        </pc:spChg>
      </pc:sldChg>
      <pc:sldChg chg="modSp mod">
        <pc:chgData name="Christos Dalamagkas" userId="d8fa8ad5d6383732" providerId="LiveId" clId="{367F577D-59F1-4B23-8480-1876B84EFD29}" dt="2020-11-01T01:25:34.026" v="2435" actId="20577"/>
        <pc:sldMkLst>
          <pc:docMk/>
          <pc:sldMk cId="2334296363" sldId="275"/>
        </pc:sldMkLst>
        <pc:spChg chg="mod">
          <ac:chgData name="Christos Dalamagkas" userId="d8fa8ad5d6383732" providerId="LiveId" clId="{367F577D-59F1-4B23-8480-1876B84EFD29}" dt="2020-11-01T01:25:34.026" v="2435" actId="20577"/>
          <ac:spMkLst>
            <pc:docMk/>
            <pc:sldMk cId="2334296363" sldId="275"/>
            <ac:spMk id="2" creationId="{5B42002D-3345-4F94-9501-2A5EBE0EEA7F}"/>
          </ac:spMkLst>
        </pc:spChg>
        <pc:spChg chg="mod">
          <ac:chgData name="Christos Dalamagkas" userId="d8fa8ad5d6383732" providerId="LiveId" clId="{367F577D-59F1-4B23-8480-1876B84EFD29}" dt="2020-11-01T01:24:30.773" v="2425" actId="113"/>
          <ac:spMkLst>
            <pc:docMk/>
            <pc:sldMk cId="2334296363" sldId="275"/>
            <ac:spMk id="3" creationId="{61F866A1-5AE3-4FBB-8EF5-3B24AB9284A0}"/>
          </ac:spMkLst>
        </pc:spChg>
      </pc:sldChg>
      <pc:sldChg chg="modSp mod">
        <pc:chgData name="Christos Dalamagkas" userId="d8fa8ad5d6383732" providerId="LiveId" clId="{367F577D-59F1-4B23-8480-1876B84EFD29}" dt="2020-10-31T21:59:17.087" v="1071" actId="14100"/>
        <pc:sldMkLst>
          <pc:docMk/>
          <pc:sldMk cId="346898824" sldId="276"/>
        </pc:sldMkLst>
        <pc:spChg chg="mod">
          <ac:chgData name="Christos Dalamagkas" userId="d8fa8ad5d6383732" providerId="LiveId" clId="{367F577D-59F1-4B23-8480-1876B84EFD29}" dt="2020-10-31T21:59:17.087" v="1071" actId="14100"/>
          <ac:spMkLst>
            <pc:docMk/>
            <pc:sldMk cId="346898824" sldId="276"/>
            <ac:spMk id="35" creationId="{91667BDF-1FEA-46CA-A3ED-9A81B8A5845D}"/>
          </ac:spMkLst>
        </pc:spChg>
      </pc:sldChg>
      <pc:sldChg chg="addSp modSp mod">
        <pc:chgData name="Christos Dalamagkas" userId="d8fa8ad5d6383732" providerId="LiveId" clId="{367F577D-59F1-4B23-8480-1876B84EFD29}" dt="2020-11-01T03:41:25.252" v="5192" actId="1076"/>
        <pc:sldMkLst>
          <pc:docMk/>
          <pc:sldMk cId="2503000366" sldId="277"/>
        </pc:sldMkLst>
        <pc:spChg chg="mod">
          <ac:chgData name="Christos Dalamagkas" userId="d8fa8ad5d6383732" providerId="LiveId" clId="{367F577D-59F1-4B23-8480-1876B84EFD29}" dt="2020-10-31T21:46:29.007" v="1040"/>
          <ac:spMkLst>
            <pc:docMk/>
            <pc:sldMk cId="2503000366" sldId="277"/>
            <ac:spMk id="2" creationId="{3091561B-8F06-4D98-9D8A-9EC0AA189E5A}"/>
          </ac:spMkLst>
        </pc:spChg>
        <pc:spChg chg="mod">
          <ac:chgData name="Christos Dalamagkas" userId="d8fa8ad5d6383732" providerId="LiveId" clId="{367F577D-59F1-4B23-8480-1876B84EFD29}" dt="2020-11-01T03:25:34.159" v="5118" actId="113"/>
          <ac:spMkLst>
            <pc:docMk/>
            <pc:sldMk cId="2503000366" sldId="277"/>
            <ac:spMk id="3" creationId="{980E0CFB-028D-45E5-BCE9-C3B3CAC52052}"/>
          </ac:spMkLst>
        </pc:spChg>
        <pc:spChg chg="add mod">
          <ac:chgData name="Christos Dalamagkas" userId="d8fa8ad5d6383732" providerId="LiveId" clId="{367F577D-59F1-4B23-8480-1876B84EFD29}" dt="2020-11-01T03:41:25.252" v="5192" actId="1076"/>
          <ac:spMkLst>
            <pc:docMk/>
            <pc:sldMk cId="2503000366" sldId="277"/>
            <ac:spMk id="5" creationId="{5AEDBD7C-BA6C-49C9-9ED3-46CCE7E80562}"/>
          </ac:spMkLst>
        </pc:spChg>
      </pc:sldChg>
      <pc:sldChg chg="addSp delSp modSp new mod setBg">
        <pc:chgData name="Christos Dalamagkas" userId="d8fa8ad5d6383732" providerId="LiveId" clId="{367F577D-59F1-4B23-8480-1876B84EFD29}" dt="2020-10-31T22:06:58.291" v="1103" actId="1076"/>
        <pc:sldMkLst>
          <pc:docMk/>
          <pc:sldMk cId="4190531648" sldId="278"/>
        </pc:sldMkLst>
        <pc:spChg chg="mod">
          <ac:chgData name="Christos Dalamagkas" userId="d8fa8ad5d6383732" providerId="LiveId" clId="{367F577D-59F1-4B23-8480-1876B84EFD29}" dt="2020-10-31T22:05:47.052" v="1098" actId="113"/>
          <ac:spMkLst>
            <pc:docMk/>
            <pc:sldMk cId="4190531648" sldId="278"/>
            <ac:spMk id="2" creationId="{DB172DC8-8D12-4DB2-8DD3-21B868EDC5AC}"/>
          </ac:spMkLst>
        </pc:spChg>
        <pc:spChg chg="del">
          <ac:chgData name="Christos Dalamagkas" userId="d8fa8ad5d6383732" providerId="LiveId" clId="{367F577D-59F1-4B23-8480-1876B84EFD29}" dt="2020-10-31T22:03:43.200" v="1085" actId="22"/>
          <ac:spMkLst>
            <pc:docMk/>
            <pc:sldMk cId="4190531648" sldId="278"/>
            <ac:spMk id="3" creationId="{CAD8ABCE-3C4A-49C7-8539-619C89DB3890}"/>
          </ac:spMkLst>
        </pc:spChg>
        <pc:spChg chg="add mod">
          <ac:chgData name="Christos Dalamagkas" userId="d8fa8ad5d6383732" providerId="LiveId" clId="{367F577D-59F1-4B23-8480-1876B84EFD29}" dt="2020-10-31T22:06:58.291" v="1103" actId="1076"/>
          <ac:spMkLst>
            <pc:docMk/>
            <pc:sldMk cId="4190531648" sldId="278"/>
            <ac:spMk id="8" creationId="{818EB648-5758-44A2-8D2D-1F00437AFA1B}"/>
          </ac:spMkLst>
        </pc:spChg>
        <pc:spChg chg="add del">
          <ac:chgData name="Christos Dalamagkas" userId="d8fa8ad5d6383732" providerId="LiveId" clId="{367F577D-59F1-4B23-8480-1876B84EFD29}" dt="2020-10-31T22:04:27.118" v="1089" actId="478"/>
          <ac:spMkLst>
            <pc:docMk/>
            <pc:sldMk cId="4190531648" sldId="278"/>
            <ac:spMk id="9" creationId="{A1A8B543-DCD0-4670-8863-CF8C57451B77}"/>
          </ac:spMkLst>
        </pc:spChg>
        <pc:picChg chg="add mod ord">
          <ac:chgData name="Christos Dalamagkas" userId="d8fa8ad5d6383732" providerId="LiveId" clId="{367F577D-59F1-4B23-8480-1876B84EFD29}" dt="2020-10-31T22:06:55.174" v="1102" actId="14100"/>
          <ac:picMkLst>
            <pc:docMk/>
            <pc:sldMk cId="4190531648" sldId="278"/>
            <ac:picMk id="5" creationId="{BDBC8610-6DA3-4075-AB7C-F0BC6E5C51BE}"/>
          </ac:picMkLst>
        </pc:picChg>
      </pc:sldChg>
      <pc:sldChg chg="modSp new del mod">
        <pc:chgData name="Christos Dalamagkas" userId="d8fa8ad5d6383732" providerId="LiveId" clId="{367F577D-59F1-4B23-8480-1876B84EFD29}" dt="2020-11-01T01:25:55.415" v="2436" actId="47"/>
        <pc:sldMkLst>
          <pc:docMk/>
          <pc:sldMk cId="660679190" sldId="279"/>
        </pc:sldMkLst>
        <pc:spChg chg="mod">
          <ac:chgData name="Christos Dalamagkas" userId="d8fa8ad5d6383732" providerId="LiveId" clId="{367F577D-59F1-4B23-8480-1876B84EFD29}" dt="2020-11-01T01:25:07.394" v="2427" actId="21"/>
          <ac:spMkLst>
            <pc:docMk/>
            <pc:sldMk cId="660679190" sldId="279"/>
            <ac:spMk id="2" creationId="{51C0243F-2CA8-490B-ABCA-BA6C7197C109}"/>
          </ac:spMkLst>
        </pc:spChg>
        <pc:spChg chg="mod">
          <ac:chgData name="Christos Dalamagkas" userId="d8fa8ad5d6383732" providerId="LiveId" clId="{367F577D-59F1-4B23-8480-1876B84EFD29}" dt="2020-11-01T01:24:50.980" v="2426" actId="20577"/>
          <ac:spMkLst>
            <pc:docMk/>
            <pc:sldMk cId="660679190" sldId="279"/>
            <ac:spMk id="3" creationId="{C1E79080-1960-41E0-A3C4-F34F0CF6091A}"/>
          </ac:spMkLst>
        </pc:spChg>
      </pc:sldChg>
      <pc:sldChg chg="addSp">
        <pc:chgData name="Christos Dalamagkas" userId="d8fa8ad5d6383732" providerId="LiveId" clId="{367F577D-59F1-4B23-8480-1876B84EFD29}" dt="2020-10-31T23:04:30.238" v="1686"/>
        <pc:sldMkLst>
          <pc:docMk/>
          <pc:sldMk cId="3322436419" sldId="280"/>
        </pc:sldMkLst>
        <pc:picChg chg="add">
          <ac:chgData name="Christos Dalamagkas" userId="d8fa8ad5d6383732" providerId="LiveId" clId="{367F577D-59F1-4B23-8480-1876B84EFD29}" dt="2020-10-31T23:04:30.238" v="1686"/>
          <ac:picMkLst>
            <pc:docMk/>
            <pc:sldMk cId="3322436419" sldId="280"/>
            <ac:picMk id="4098" creationId="{BCF9CF87-4AD8-4F84-80B7-F1C29CFADFF4}"/>
          </ac:picMkLst>
        </pc:picChg>
      </pc:sldChg>
      <pc:sldChg chg="modSp new add del mod">
        <pc:chgData name="Christos Dalamagkas" userId="d8fa8ad5d6383732" providerId="LiveId" clId="{367F577D-59F1-4B23-8480-1876B84EFD29}" dt="2020-11-02T13:22:43.148" v="7860" actId="313"/>
        <pc:sldMkLst>
          <pc:docMk/>
          <pc:sldMk cId="4222291079" sldId="280"/>
        </pc:sldMkLst>
        <pc:spChg chg="mod">
          <ac:chgData name="Christos Dalamagkas" userId="d8fa8ad5d6383732" providerId="LiveId" clId="{367F577D-59F1-4B23-8480-1876B84EFD29}" dt="2020-10-31T22:51:56.775" v="1500" actId="6549"/>
          <ac:spMkLst>
            <pc:docMk/>
            <pc:sldMk cId="4222291079" sldId="280"/>
            <ac:spMk id="2" creationId="{B62C1A61-AF01-4754-8F00-657F815CC016}"/>
          </ac:spMkLst>
        </pc:spChg>
        <pc:spChg chg="mod">
          <ac:chgData name="Christos Dalamagkas" userId="d8fa8ad5d6383732" providerId="LiveId" clId="{367F577D-59F1-4B23-8480-1876B84EFD29}" dt="2020-11-02T13:22:43.148" v="7860" actId="313"/>
          <ac:spMkLst>
            <pc:docMk/>
            <pc:sldMk cId="4222291079" sldId="280"/>
            <ac:spMk id="3" creationId="{DBFCE545-DBF9-4486-9F20-C87BDC7310A6}"/>
          </ac:spMkLst>
        </pc:spChg>
        <pc:picChg chg="mod">
          <ac:chgData name="Christos Dalamagkas" userId="d8fa8ad5d6383732" providerId="LiveId" clId="{367F577D-59F1-4B23-8480-1876B84EFD29}" dt="2020-10-31T23:04:42.093" v="1691" actId="1076"/>
          <ac:picMkLst>
            <pc:docMk/>
            <pc:sldMk cId="4222291079" sldId="280"/>
            <ac:picMk id="4098" creationId="{BCF9CF87-4AD8-4F84-80B7-F1C29CFADFF4}"/>
          </ac:picMkLst>
        </pc:picChg>
      </pc:sldChg>
      <pc:sldChg chg="addSp">
        <pc:chgData name="Christos Dalamagkas" userId="d8fa8ad5d6383732" providerId="LiveId" clId="{367F577D-59F1-4B23-8480-1876B84EFD29}" dt="2020-11-01T01:02:06.724" v="2132"/>
        <pc:sldMkLst>
          <pc:docMk/>
          <pc:sldMk cId="1164857431" sldId="281"/>
        </pc:sldMkLst>
        <pc:picChg chg="add">
          <ac:chgData name="Christos Dalamagkas" userId="d8fa8ad5d6383732" providerId="LiveId" clId="{367F577D-59F1-4B23-8480-1876B84EFD29}" dt="2020-11-01T01:02:06.724" v="2132"/>
          <ac:picMkLst>
            <pc:docMk/>
            <pc:sldMk cId="1164857431" sldId="281"/>
            <ac:picMk id="5122" creationId="{5F28FBB6-96EE-4512-983B-CEE61BF604BE}"/>
          </ac:picMkLst>
        </pc:picChg>
      </pc:sldChg>
      <pc:sldChg chg="addSp">
        <pc:chgData name="Christos Dalamagkas" userId="d8fa8ad5d6383732" providerId="LiveId" clId="{367F577D-59F1-4B23-8480-1876B84EFD29}" dt="2020-11-01T01:08:09.671" v="2138"/>
        <pc:sldMkLst>
          <pc:docMk/>
          <pc:sldMk cId="3239123325" sldId="281"/>
        </pc:sldMkLst>
        <pc:picChg chg="add">
          <ac:chgData name="Christos Dalamagkas" userId="d8fa8ad5d6383732" providerId="LiveId" clId="{367F577D-59F1-4B23-8480-1876B84EFD29}" dt="2020-11-01T01:08:09.671" v="2138"/>
          <ac:picMkLst>
            <pc:docMk/>
            <pc:sldMk cId="3239123325" sldId="281"/>
            <ac:picMk id="6146" creationId="{F85F4AE9-484C-4623-B55B-D39EFE6F2D6C}"/>
          </ac:picMkLst>
        </pc:picChg>
      </pc:sldChg>
      <pc:sldChg chg="delSp modSp add del mod">
        <pc:chgData name="Christos Dalamagkas" userId="d8fa8ad5d6383732" providerId="LiveId" clId="{367F577D-59F1-4B23-8480-1876B84EFD29}" dt="2020-11-01T01:12:50.886" v="2260" actId="20577"/>
        <pc:sldMkLst>
          <pc:docMk/>
          <pc:sldMk cId="3976239646" sldId="281"/>
        </pc:sldMkLst>
        <pc:spChg chg="mod">
          <ac:chgData name="Christos Dalamagkas" userId="d8fa8ad5d6383732" providerId="LiveId" clId="{367F577D-59F1-4B23-8480-1876B84EFD29}" dt="2020-11-01T00:32:41.452" v="2083" actId="20577"/>
          <ac:spMkLst>
            <pc:docMk/>
            <pc:sldMk cId="3976239646" sldId="281"/>
            <ac:spMk id="2" creationId="{B62C1A61-AF01-4754-8F00-657F815CC016}"/>
          </ac:spMkLst>
        </pc:spChg>
        <pc:spChg chg="mod">
          <ac:chgData name="Christos Dalamagkas" userId="d8fa8ad5d6383732" providerId="LiveId" clId="{367F577D-59F1-4B23-8480-1876B84EFD29}" dt="2020-11-01T01:12:50.886" v="2260" actId="20577"/>
          <ac:spMkLst>
            <pc:docMk/>
            <pc:sldMk cId="3976239646" sldId="281"/>
            <ac:spMk id="3" creationId="{DBFCE545-DBF9-4486-9F20-C87BDC7310A6}"/>
          </ac:spMkLst>
        </pc:spChg>
        <pc:picChg chg="del">
          <ac:chgData name="Christos Dalamagkas" userId="d8fa8ad5d6383732" providerId="LiveId" clId="{367F577D-59F1-4B23-8480-1876B84EFD29}" dt="2020-11-01T00:32:44.118" v="2084" actId="478"/>
          <ac:picMkLst>
            <pc:docMk/>
            <pc:sldMk cId="3976239646" sldId="281"/>
            <ac:picMk id="4098" creationId="{BCF9CF87-4AD8-4F84-80B7-F1C29CFADFF4}"/>
          </ac:picMkLst>
        </pc:picChg>
        <pc:picChg chg="del mod">
          <ac:chgData name="Christos Dalamagkas" userId="d8fa8ad5d6383732" providerId="LiveId" clId="{367F577D-59F1-4B23-8480-1876B84EFD29}" dt="2020-11-01T01:08:07.141" v="2137" actId="478"/>
          <ac:picMkLst>
            <pc:docMk/>
            <pc:sldMk cId="3976239646" sldId="281"/>
            <ac:picMk id="5122" creationId="{5F28FBB6-96EE-4512-983B-CEE61BF604BE}"/>
          </ac:picMkLst>
        </pc:picChg>
        <pc:picChg chg="mod">
          <ac:chgData name="Christos Dalamagkas" userId="d8fa8ad5d6383732" providerId="LiveId" clId="{367F577D-59F1-4B23-8480-1876B84EFD29}" dt="2020-11-01T01:08:20.818" v="2142" actId="1076"/>
          <ac:picMkLst>
            <pc:docMk/>
            <pc:sldMk cId="3976239646" sldId="281"/>
            <ac:picMk id="6146" creationId="{F85F4AE9-484C-4623-B55B-D39EFE6F2D6C}"/>
          </ac:picMkLst>
        </pc:picChg>
      </pc:sldChg>
      <pc:sldChg chg="new del">
        <pc:chgData name="Christos Dalamagkas" userId="d8fa8ad5d6383732" providerId="LiveId" clId="{367F577D-59F1-4B23-8480-1876B84EFD29}" dt="2020-11-01T01:28:25.706" v="2439" actId="47"/>
        <pc:sldMkLst>
          <pc:docMk/>
          <pc:sldMk cId="873842837" sldId="282"/>
        </pc:sldMkLst>
      </pc:sldChg>
      <pc:sldChg chg="new del">
        <pc:chgData name="Christos Dalamagkas" userId="d8fa8ad5d6383732" providerId="LiveId" clId="{367F577D-59F1-4B23-8480-1876B84EFD29}" dt="2020-11-01T01:21:31.743" v="2261" actId="47"/>
        <pc:sldMkLst>
          <pc:docMk/>
          <pc:sldMk cId="3934848348" sldId="282"/>
        </pc:sldMkLst>
      </pc:sldChg>
      <pc:sldChg chg="addSp delSp modSp new mod setBg">
        <pc:chgData name="Christos Dalamagkas" userId="d8fa8ad5d6383732" providerId="LiveId" clId="{367F577D-59F1-4B23-8480-1876B84EFD29}" dt="2020-11-02T12:52:59.731" v="6668" actId="20577"/>
        <pc:sldMkLst>
          <pc:docMk/>
          <pc:sldMk cId="3345536096" sldId="283"/>
        </pc:sldMkLst>
        <pc:spChg chg="mo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2" creationId="{50805A3E-ABF5-43CD-ABFB-1EF836A0DD82}"/>
          </ac:spMkLst>
        </pc:spChg>
        <pc:spChg chg="mod">
          <ac:chgData name="Christos Dalamagkas" userId="d8fa8ad5d6383732" providerId="LiveId" clId="{367F577D-59F1-4B23-8480-1876B84EFD29}" dt="2020-11-02T12:52:59.731" v="6668" actId="20577"/>
          <ac:spMkLst>
            <pc:docMk/>
            <pc:sldMk cId="3345536096" sldId="283"/>
            <ac:spMk id="3" creationId="{9BDBF150-4323-4205-9B14-2108C3B57ED9}"/>
          </ac:spMkLst>
        </pc:spChg>
        <pc:spChg chg="add del">
          <ac:chgData name="Christos Dalamagkas" userId="d8fa8ad5d6383732" providerId="LiveId" clId="{367F577D-59F1-4B23-8480-1876B84EFD29}" dt="2020-11-01T01:30:16.094" v="2514" actId="26606"/>
          <ac:spMkLst>
            <pc:docMk/>
            <pc:sldMk cId="3345536096" sldId="283"/>
            <ac:spMk id="8" creationId="{2C6DBAD6-8CB8-42FF-B0D9-6CE619D42319}"/>
          </ac:spMkLst>
        </pc:spChg>
        <pc:spChg chg="add del">
          <ac:chgData name="Christos Dalamagkas" userId="d8fa8ad5d6383732" providerId="LiveId" clId="{367F577D-59F1-4B23-8480-1876B84EFD29}" dt="2020-11-01T01:30:16.094" v="2514" actId="26606"/>
          <ac:spMkLst>
            <pc:docMk/>
            <pc:sldMk cId="3345536096" sldId="283"/>
            <ac:spMk id="10" creationId="{A7992F3A-302F-47CA-BADD-CDE438085157}"/>
          </ac:spMkLst>
        </pc:spChg>
        <pc:spChg chg="add del">
          <ac:chgData name="Christos Dalamagkas" userId="d8fa8ad5d6383732" providerId="LiveId" clId="{367F577D-59F1-4B23-8480-1876B84EFD29}" dt="2020-11-01T01:30:16.094" v="2514" actId="26606"/>
          <ac:spMkLst>
            <pc:docMk/>
            <pc:sldMk cId="3345536096" sldId="283"/>
            <ac:spMk id="14" creationId="{A62E6B9D-7061-462E-8947-2825B75789B9}"/>
          </ac:spMkLst>
        </pc:spChg>
        <pc:spChg chg="add del">
          <ac:chgData name="Christos Dalamagkas" userId="d8fa8ad5d6383732" providerId="LiveId" clId="{367F577D-59F1-4B23-8480-1876B84EFD29}" dt="2020-11-01T01:30:16.094" v="2514" actId="26606"/>
          <ac:spMkLst>
            <pc:docMk/>
            <pc:sldMk cId="3345536096" sldId="283"/>
            <ac:spMk id="16" creationId="{EBCBE66D-4E28-4F31-90A0-960C40C59C7D}"/>
          </ac:spMkLst>
        </pc:spChg>
        <pc:spChg chg="ad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19" creationId="{2C6DBAD6-8CB8-42FF-B0D9-6CE619D42319}"/>
          </ac:spMkLst>
        </pc:spChg>
        <pc:spChg chg="ad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20" creationId="{A7992F3A-302F-47CA-BADD-CDE438085157}"/>
          </ac:spMkLst>
        </pc:spChg>
        <pc:spChg chg="ad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22" creationId="{4278EA84-AA47-4E64-9AEA-745F57EADB98}"/>
          </ac:spMkLst>
        </pc:spChg>
        <pc:spChg chg="add">
          <ac:chgData name="Christos Dalamagkas" userId="d8fa8ad5d6383732" providerId="LiveId" clId="{367F577D-59F1-4B23-8480-1876B84EFD29}" dt="2020-11-01T01:30:16.120" v="2515" actId="26606"/>
          <ac:spMkLst>
            <pc:docMk/>
            <pc:sldMk cId="3345536096" sldId="283"/>
            <ac:spMk id="23" creationId="{55A3D311-5198-4AE1-A195-642105676689}"/>
          </ac:spMkLst>
        </pc:spChg>
        <pc:cxnChg chg="add del">
          <ac:chgData name="Christos Dalamagkas" userId="d8fa8ad5d6383732" providerId="LiveId" clId="{367F577D-59F1-4B23-8480-1876B84EFD29}" dt="2020-11-01T01:30:16.094" v="2514" actId="26606"/>
          <ac:cxnSpMkLst>
            <pc:docMk/>
            <pc:sldMk cId="3345536096" sldId="283"/>
            <ac:cxnSpMk id="12" creationId="{C66864FA-1731-4EE6-AC97-3A689D688AC5}"/>
          </ac:cxnSpMkLst>
        </pc:cxnChg>
        <pc:cxnChg chg="add">
          <ac:chgData name="Christos Dalamagkas" userId="d8fa8ad5d6383732" providerId="LiveId" clId="{367F577D-59F1-4B23-8480-1876B84EFD29}" dt="2020-11-01T01:30:16.120" v="2515" actId="26606"/>
          <ac:cxnSpMkLst>
            <pc:docMk/>
            <pc:sldMk cId="3345536096" sldId="283"/>
            <ac:cxnSpMk id="18" creationId="{FE054535-C006-4CBD-B555-2D26AE62CBE6}"/>
          </ac:cxnSpMkLst>
        </pc:cxnChg>
        <pc:cxnChg chg="add">
          <ac:chgData name="Christos Dalamagkas" userId="d8fa8ad5d6383732" providerId="LiveId" clId="{367F577D-59F1-4B23-8480-1876B84EFD29}" dt="2020-11-01T01:30:16.120" v="2515" actId="26606"/>
          <ac:cxnSpMkLst>
            <pc:docMk/>
            <pc:sldMk cId="3345536096" sldId="283"/>
            <ac:cxnSpMk id="21" creationId="{C66864FA-1731-4EE6-AC97-3A689D688AC5}"/>
          </ac:cxnSpMkLst>
        </pc:cxnChg>
      </pc:sldChg>
      <pc:sldChg chg="new del">
        <pc:chgData name="Christos Dalamagkas" userId="d8fa8ad5d6383732" providerId="LiveId" clId="{367F577D-59F1-4B23-8480-1876B84EFD29}" dt="2020-11-01T01:30:37.758" v="2519" actId="47"/>
        <pc:sldMkLst>
          <pc:docMk/>
          <pc:sldMk cId="2375619224" sldId="284"/>
        </pc:sldMkLst>
      </pc:sldChg>
      <pc:sldChg chg="modSp new mod">
        <pc:chgData name="Christos Dalamagkas" userId="d8fa8ad5d6383732" providerId="LiveId" clId="{367F577D-59F1-4B23-8480-1876B84EFD29}" dt="2020-11-02T12:53:30.388" v="6670" actId="207"/>
        <pc:sldMkLst>
          <pc:docMk/>
          <pc:sldMk cId="2324614404" sldId="285"/>
        </pc:sldMkLst>
        <pc:spChg chg="mod">
          <ac:chgData name="Christos Dalamagkas" userId="d8fa8ad5d6383732" providerId="LiveId" clId="{367F577D-59F1-4B23-8480-1876B84EFD29}" dt="2020-11-01T01:31:13.983" v="2521" actId="20577"/>
          <ac:spMkLst>
            <pc:docMk/>
            <pc:sldMk cId="2324614404" sldId="285"/>
            <ac:spMk id="2" creationId="{06F2994A-FCCA-45FC-A6AF-736C64A2119E}"/>
          </ac:spMkLst>
        </pc:spChg>
        <pc:spChg chg="mod">
          <ac:chgData name="Christos Dalamagkas" userId="d8fa8ad5d6383732" providerId="LiveId" clId="{367F577D-59F1-4B23-8480-1876B84EFD29}" dt="2020-11-02T12:53:30.388" v="6670" actId="207"/>
          <ac:spMkLst>
            <pc:docMk/>
            <pc:sldMk cId="2324614404" sldId="285"/>
            <ac:spMk id="3" creationId="{2FC56B20-5AEC-405B-B21C-D158D1800129}"/>
          </ac:spMkLst>
        </pc:spChg>
      </pc:sldChg>
      <pc:sldChg chg="addSp delSp modSp new add del mod">
        <pc:chgData name="Christos Dalamagkas" userId="d8fa8ad5d6383732" providerId="LiveId" clId="{367F577D-59F1-4B23-8480-1876B84EFD29}" dt="2020-11-02T12:38:10.073" v="6547" actId="14100"/>
        <pc:sldMkLst>
          <pc:docMk/>
          <pc:sldMk cId="1593677650" sldId="286"/>
        </pc:sldMkLst>
        <pc:spChg chg="mod">
          <ac:chgData name="Christos Dalamagkas" userId="d8fa8ad5d6383732" providerId="LiveId" clId="{367F577D-59F1-4B23-8480-1876B84EFD29}" dt="2020-11-01T02:10:37.325" v="3540" actId="20577"/>
          <ac:spMkLst>
            <pc:docMk/>
            <pc:sldMk cId="1593677650" sldId="286"/>
            <ac:spMk id="2" creationId="{EAB89592-0B96-4D6F-BDCD-6DC78AEDD1F2}"/>
          </ac:spMkLst>
        </pc:spChg>
        <pc:spChg chg="del">
          <ac:chgData name="Christos Dalamagkas" userId="d8fa8ad5d6383732" providerId="LiveId" clId="{367F577D-59F1-4B23-8480-1876B84EFD29}" dt="2020-11-01T02:11:06.025" v="3541" actId="22"/>
          <ac:spMkLst>
            <pc:docMk/>
            <pc:sldMk cId="1593677650" sldId="286"/>
            <ac:spMk id="3" creationId="{65E2709D-98B4-4988-8113-09475DE23041}"/>
          </ac:spMkLst>
        </pc:spChg>
        <pc:spChg chg="add del mod">
          <ac:chgData name="Christos Dalamagkas" userId="d8fa8ad5d6383732" providerId="LiveId" clId="{367F577D-59F1-4B23-8480-1876B84EFD29}" dt="2020-11-01T02:13:15.896" v="3555" actId="478"/>
          <ac:spMkLst>
            <pc:docMk/>
            <pc:sldMk cId="1593677650" sldId="286"/>
            <ac:spMk id="7" creationId="{7502E4A4-F27E-4F3A-804B-DF6266C0A3A9}"/>
          </ac:spMkLst>
        </pc:spChg>
        <pc:spChg chg="add mod">
          <ac:chgData name="Christos Dalamagkas" userId="d8fa8ad5d6383732" providerId="LiveId" clId="{367F577D-59F1-4B23-8480-1876B84EFD29}" dt="2020-11-02T12:38:10.073" v="6547" actId="14100"/>
          <ac:spMkLst>
            <pc:docMk/>
            <pc:sldMk cId="1593677650" sldId="286"/>
            <ac:spMk id="8" creationId="{4BA29663-C906-44BC-8C9C-9CBCB184F2F2}"/>
          </ac:spMkLst>
        </pc:spChg>
        <pc:picChg chg="add mod ord">
          <ac:chgData name="Christos Dalamagkas" userId="d8fa8ad5d6383732" providerId="LiveId" clId="{367F577D-59F1-4B23-8480-1876B84EFD29}" dt="2020-11-01T02:11:21.246" v="3546" actId="1076"/>
          <ac:picMkLst>
            <pc:docMk/>
            <pc:sldMk cId="1593677650" sldId="286"/>
            <ac:picMk id="5" creationId="{DD60EDBF-69B6-4082-8427-28BF4F93D6D5}"/>
          </ac:picMkLst>
        </pc:picChg>
        <pc:picChg chg="add del mod">
          <ac:chgData name="Christos Dalamagkas" userId="d8fa8ad5d6383732" providerId="LiveId" clId="{367F577D-59F1-4B23-8480-1876B84EFD29}" dt="2020-11-02T12:37:35.704" v="6546" actId="1076"/>
          <ac:picMkLst>
            <pc:docMk/>
            <pc:sldMk cId="1593677650" sldId="286"/>
            <ac:picMk id="7170" creationId="{D357A2A7-EC0C-48CF-B22A-2C4739C8CAA7}"/>
          </ac:picMkLst>
        </pc:picChg>
      </pc:sldChg>
      <pc:sldChg chg="addSp">
        <pc:chgData name="Christos Dalamagkas" userId="d8fa8ad5d6383732" providerId="LiveId" clId="{367F577D-59F1-4B23-8480-1876B84EFD29}" dt="2020-11-01T02:12:56.256" v="3549"/>
        <pc:sldMkLst>
          <pc:docMk/>
          <pc:sldMk cId="2929710931" sldId="286"/>
        </pc:sldMkLst>
        <pc:picChg chg="add">
          <ac:chgData name="Christos Dalamagkas" userId="d8fa8ad5d6383732" providerId="LiveId" clId="{367F577D-59F1-4B23-8480-1876B84EFD29}" dt="2020-11-01T02:12:56.256" v="3549"/>
          <ac:picMkLst>
            <pc:docMk/>
            <pc:sldMk cId="2929710931" sldId="286"/>
            <ac:picMk id="7170" creationId="{D357A2A7-EC0C-48CF-B22A-2C4739C8CAA7}"/>
          </ac:picMkLst>
        </pc:picChg>
      </pc:sldChg>
      <pc:sldChg chg="addSp delSp modSp new mod ord">
        <pc:chgData name="Christos Dalamagkas" userId="d8fa8ad5d6383732" providerId="LiveId" clId="{367F577D-59F1-4B23-8480-1876B84EFD29}" dt="2020-11-02T11:28:30.114" v="6390"/>
        <pc:sldMkLst>
          <pc:docMk/>
          <pc:sldMk cId="462493113" sldId="287"/>
        </pc:sldMkLst>
        <pc:spChg chg="mod">
          <ac:chgData name="Christos Dalamagkas" userId="d8fa8ad5d6383732" providerId="LiveId" clId="{367F577D-59F1-4B23-8480-1876B84EFD29}" dt="2020-11-01T02:15:35.239" v="3563"/>
          <ac:spMkLst>
            <pc:docMk/>
            <pc:sldMk cId="462493113" sldId="287"/>
            <ac:spMk id="2" creationId="{C1E1B3D6-3D63-40A8-9603-48C712CE23B0}"/>
          </ac:spMkLst>
        </pc:spChg>
        <pc:spChg chg="del">
          <ac:chgData name="Christos Dalamagkas" userId="d8fa8ad5d6383732" providerId="LiveId" clId="{367F577D-59F1-4B23-8480-1876B84EFD29}" dt="2020-11-01T02:16:00.843" v="3564" actId="3680"/>
          <ac:spMkLst>
            <pc:docMk/>
            <pc:sldMk cId="462493113" sldId="287"/>
            <ac:spMk id="3" creationId="{9762346F-8583-4CF9-B0DB-87A1FC510BCE}"/>
          </ac:spMkLst>
        </pc:spChg>
        <pc:spChg chg="add mod">
          <ac:chgData name="Christos Dalamagkas" userId="d8fa8ad5d6383732" providerId="LiveId" clId="{367F577D-59F1-4B23-8480-1876B84EFD29}" dt="2020-11-01T02:15:07.364" v="3562" actId="1076"/>
          <ac:spMkLst>
            <pc:docMk/>
            <pc:sldMk cId="462493113" sldId="287"/>
            <ac:spMk id="5" creationId="{6ECCCFFD-2A36-42AE-AA32-AC6A5C6F34A1}"/>
          </ac:spMkLst>
        </pc:spChg>
        <pc:graphicFrameChg chg="add mod ord modGraphic">
          <ac:chgData name="Christos Dalamagkas" userId="d8fa8ad5d6383732" providerId="LiveId" clId="{367F577D-59F1-4B23-8480-1876B84EFD29}" dt="2020-11-01T02:19:50.461" v="3929" actId="14734"/>
          <ac:graphicFrameMkLst>
            <pc:docMk/>
            <pc:sldMk cId="462493113" sldId="287"/>
            <ac:graphicFrameMk id="6" creationId="{2976697B-CB51-4D7E-92FD-1BD28DBC1396}"/>
          </ac:graphicFrameMkLst>
        </pc:graphicFrameChg>
      </pc:sldChg>
      <pc:sldChg chg="modSp new mod">
        <pc:chgData name="Christos Dalamagkas" userId="d8fa8ad5d6383732" providerId="LiveId" clId="{367F577D-59F1-4B23-8480-1876B84EFD29}" dt="2020-11-01T02:33:00.193" v="4434" actId="12"/>
        <pc:sldMkLst>
          <pc:docMk/>
          <pc:sldMk cId="1231918824" sldId="288"/>
        </pc:sldMkLst>
        <pc:spChg chg="mod">
          <ac:chgData name="Christos Dalamagkas" userId="d8fa8ad5d6383732" providerId="LiveId" clId="{367F577D-59F1-4B23-8480-1876B84EFD29}" dt="2020-11-01T02:22:57.018" v="3961" actId="20577"/>
          <ac:spMkLst>
            <pc:docMk/>
            <pc:sldMk cId="1231918824" sldId="288"/>
            <ac:spMk id="2" creationId="{984987B0-97F3-480D-8939-2891FE81485F}"/>
          </ac:spMkLst>
        </pc:spChg>
        <pc:spChg chg="mod">
          <ac:chgData name="Christos Dalamagkas" userId="d8fa8ad5d6383732" providerId="LiveId" clId="{367F577D-59F1-4B23-8480-1876B84EFD29}" dt="2020-11-01T02:33:00.193" v="4434" actId="12"/>
          <ac:spMkLst>
            <pc:docMk/>
            <pc:sldMk cId="1231918824" sldId="288"/>
            <ac:spMk id="3" creationId="{FCE1990E-922B-432F-A6AC-E166D0D35A38}"/>
          </ac:spMkLst>
        </pc:spChg>
      </pc:sldChg>
      <pc:sldChg chg="addSp modSp new mod">
        <pc:chgData name="Christos Dalamagkas" userId="d8fa8ad5d6383732" providerId="LiveId" clId="{367F577D-59F1-4B23-8480-1876B84EFD29}" dt="2020-11-01T02:46:27.317" v="4719" actId="20577"/>
        <pc:sldMkLst>
          <pc:docMk/>
          <pc:sldMk cId="3468063093" sldId="289"/>
        </pc:sldMkLst>
        <pc:spChg chg="mod">
          <ac:chgData name="Christos Dalamagkas" userId="d8fa8ad5d6383732" providerId="LiveId" clId="{367F577D-59F1-4B23-8480-1876B84EFD29}" dt="2020-11-01T02:35:53.551" v="4465" actId="20577"/>
          <ac:spMkLst>
            <pc:docMk/>
            <pc:sldMk cId="3468063093" sldId="289"/>
            <ac:spMk id="2" creationId="{B40A57B8-FD1B-4270-83DD-DF70F3F754A7}"/>
          </ac:spMkLst>
        </pc:spChg>
        <pc:spChg chg="mod">
          <ac:chgData name="Christos Dalamagkas" userId="d8fa8ad5d6383732" providerId="LiveId" clId="{367F577D-59F1-4B23-8480-1876B84EFD29}" dt="2020-11-01T02:46:27.317" v="4719" actId="20577"/>
          <ac:spMkLst>
            <pc:docMk/>
            <pc:sldMk cId="3468063093" sldId="289"/>
            <ac:spMk id="3" creationId="{95CB78FF-8218-4BD4-9238-0BBA00EA8B33}"/>
          </ac:spMkLst>
        </pc:spChg>
        <pc:spChg chg="add mod">
          <ac:chgData name="Christos Dalamagkas" userId="d8fa8ad5d6383732" providerId="LiveId" clId="{367F577D-59F1-4B23-8480-1876B84EFD29}" dt="2020-11-01T02:38:47.177" v="4657" actId="1076"/>
          <ac:spMkLst>
            <pc:docMk/>
            <pc:sldMk cId="3468063093" sldId="289"/>
            <ac:spMk id="5" creationId="{2634C234-0B82-404C-9C87-3B341DEFA4A8}"/>
          </ac:spMkLst>
        </pc:spChg>
      </pc:sldChg>
      <pc:sldChg chg="addSp">
        <pc:chgData name="Christos Dalamagkas" userId="d8fa8ad5d6383732" providerId="LiveId" clId="{367F577D-59F1-4B23-8480-1876B84EFD29}" dt="2020-11-01T03:12:38.622" v="4805"/>
        <pc:sldMkLst>
          <pc:docMk/>
          <pc:sldMk cId="315474145" sldId="290"/>
        </pc:sldMkLst>
        <pc:picChg chg="add">
          <ac:chgData name="Christos Dalamagkas" userId="d8fa8ad5d6383732" providerId="LiveId" clId="{367F577D-59F1-4B23-8480-1876B84EFD29}" dt="2020-11-01T03:12:38.622" v="4805"/>
          <ac:picMkLst>
            <pc:docMk/>
            <pc:sldMk cId="315474145" sldId="290"/>
            <ac:picMk id="15362" creationId="{F7A0DC45-C281-4AB7-9F45-A0593E4138CD}"/>
          </ac:picMkLst>
        </pc:picChg>
      </pc:sldChg>
      <pc:sldChg chg="addSp">
        <pc:chgData name="Christos Dalamagkas" userId="d8fa8ad5d6383732" providerId="LiveId" clId="{367F577D-59F1-4B23-8480-1876B84EFD29}" dt="2020-11-01T03:00:50.262" v="4742"/>
        <pc:sldMkLst>
          <pc:docMk/>
          <pc:sldMk cId="933028643" sldId="290"/>
        </pc:sldMkLst>
        <pc:picChg chg="add">
          <ac:chgData name="Christos Dalamagkas" userId="d8fa8ad5d6383732" providerId="LiveId" clId="{367F577D-59F1-4B23-8480-1876B84EFD29}" dt="2020-11-01T03:00:50.262" v="4742"/>
          <ac:picMkLst>
            <pc:docMk/>
            <pc:sldMk cId="933028643" sldId="290"/>
            <ac:picMk id="9218" creationId="{54267803-1EA0-4624-85F7-441ED1C8D461}"/>
          </ac:picMkLst>
        </pc:picChg>
      </pc:sldChg>
      <pc:sldChg chg="addSp">
        <pc:chgData name="Christos Dalamagkas" userId="d8fa8ad5d6383732" providerId="LiveId" clId="{367F577D-59F1-4B23-8480-1876B84EFD29}" dt="2020-11-01T03:03:46.476" v="4748"/>
        <pc:sldMkLst>
          <pc:docMk/>
          <pc:sldMk cId="1144696945" sldId="290"/>
        </pc:sldMkLst>
        <pc:picChg chg="add">
          <ac:chgData name="Christos Dalamagkas" userId="d8fa8ad5d6383732" providerId="LiveId" clId="{367F577D-59F1-4B23-8480-1876B84EFD29}" dt="2020-11-01T03:03:46.476" v="4748"/>
          <ac:picMkLst>
            <pc:docMk/>
            <pc:sldMk cId="1144696945" sldId="290"/>
            <ac:picMk id="10242" creationId="{AFADC66D-F276-4D3D-8633-CC0030BFDB2E}"/>
          </ac:picMkLst>
        </pc:picChg>
      </pc:sldChg>
      <pc:sldChg chg="addSp delSp modSp">
        <pc:chgData name="Christos Dalamagkas" userId="d8fa8ad5d6383732" providerId="LiveId" clId="{367F577D-59F1-4B23-8480-1876B84EFD29}" dt="2020-11-01T02:54:37.001" v="4738"/>
        <pc:sldMkLst>
          <pc:docMk/>
          <pc:sldMk cId="1264394730" sldId="290"/>
        </pc:sldMkLst>
        <pc:spChg chg="del">
          <ac:chgData name="Christos Dalamagkas" userId="d8fa8ad5d6383732" providerId="LiveId" clId="{367F577D-59F1-4B23-8480-1876B84EFD29}" dt="2020-11-01T02:54:37.001" v="4738"/>
          <ac:spMkLst>
            <pc:docMk/>
            <pc:sldMk cId="1264394730" sldId="290"/>
            <ac:spMk id="3" creationId="{758B7081-9897-4042-A3E3-B99B899C9457}"/>
          </ac:spMkLst>
        </pc:spChg>
        <pc:picChg chg="add mod">
          <ac:chgData name="Christos Dalamagkas" userId="d8fa8ad5d6383732" providerId="LiveId" clId="{367F577D-59F1-4B23-8480-1876B84EFD29}" dt="2020-11-01T02:54:37.001" v="4738"/>
          <ac:picMkLst>
            <pc:docMk/>
            <pc:sldMk cId="1264394730" sldId="290"/>
            <ac:picMk id="8194" creationId="{70DE9524-AA8E-46A6-9677-26D3A786F8DB}"/>
          </ac:picMkLst>
        </pc:picChg>
      </pc:sldChg>
      <pc:sldChg chg="addSp">
        <pc:chgData name="Christos Dalamagkas" userId="d8fa8ad5d6383732" providerId="LiveId" clId="{367F577D-59F1-4B23-8480-1876B84EFD29}" dt="2020-11-01T03:10:03.690" v="4787"/>
        <pc:sldMkLst>
          <pc:docMk/>
          <pc:sldMk cId="1519082189" sldId="290"/>
        </pc:sldMkLst>
        <pc:picChg chg="add">
          <ac:chgData name="Christos Dalamagkas" userId="d8fa8ad5d6383732" providerId="LiveId" clId="{367F577D-59F1-4B23-8480-1876B84EFD29}" dt="2020-11-01T03:10:03.690" v="4787"/>
          <ac:picMkLst>
            <pc:docMk/>
            <pc:sldMk cId="1519082189" sldId="290"/>
            <ac:picMk id="11266" creationId="{793EB3DC-E664-41DA-913A-EBC04E0C42EC}"/>
          </ac:picMkLst>
        </pc:picChg>
      </pc:sldChg>
      <pc:sldChg chg="addSp">
        <pc:chgData name="Christos Dalamagkas" userId="d8fa8ad5d6383732" providerId="LiveId" clId="{367F577D-59F1-4B23-8480-1876B84EFD29}" dt="2020-11-01T03:11:58.232" v="4798"/>
        <pc:sldMkLst>
          <pc:docMk/>
          <pc:sldMk cId="1793818714" sldId="290"/>
        </pc:sldMkLst>
        <pc:picChg chg="add">
          <ac:chgData name="Christos Dalamagkas" userId="d8fa8ad5d6383732" providerId="LiveId" clId="{367F577D-59F1-4B23-8480-1876B84EFD29}" dt="2020-11-01T03:11:58.232" v="4798"/>
          <ac:picMkLst>
            <pc:docMk/>
            <pc:sldMk cId="1793818714" sldId="290"/>
            <ac:picMk id="13314" creationId="{490FB918-B9D6-4A3B-B262-F993FFBD2CA5}"/>
          </ac:picMkLst>
        </pc:picChg>
      </pc:sldChg>
      <pc:sldChg chg="addSp">
        <pc:chgData name="Christos Dalamagkas" userId="d8fa8ad5d6383732" providerId="LiveId" clId="{367F577D-59F1-4B23-8480-1876B84EFD29}" dt="2020-11-01T03:12:21.885" v="4801"/>
        <pc:sldMkLst>
          <pc:docMk/>
          <pc:sldMk cId="2227108364" sldId="290"/>
        </pc:sldMkLst>
        <pc:spChg chg="add">
          <ac:chgData name="Christos Dalamagkas" userId="d8fa8ad5d6383732" providerId="LiveId" clId="{367F577D-59F1-4B23-8480-1876B84EFD29}" dt="2020-11-01T03:12:21.885" v="4801"/>
          <ac:spMkLst>
            <pc:docMk/>
            <pc:sldMk cId="2227108364" sldId="290"/>
            <ac:spMk id="4" creationId="{016BA9C5-0635-4844-9C60-F8FC8691DA96}"/>
          </ac:spMkLst>
        </pc:spChg>
      </pc:sldChg>
      <pc:sldChg chg="addSp delSp modSp new add del mod">
        <pc:chgData name="Christos Dalamagkas" userId="d8fa8ad5d6383732" providerId="LiveId" clId="{367F577D-59F1-4B23-8480-1876B84EFD29}" dt="2020-11-01T03:15:40.319" v="4823" actId="1076"/>
        <pc:sldMkLst>
          <pc:docMk/>
          <pc:sldMk cId="2817854310" sldId="290"/>
        </pc:sldMkLst>
        <pc:spChg chg="mod">
          <ac:chgData name="Christos Dalamagkas" userId="d8fa8ad5d6383732" providerId="LiveId" clId="{367F577D-59F1-4B23-8480-1876B84EFD29}" dt="2020-11-01T02:49:58.505" v="4737" actId="20577"/>
          <ac:spMkLst>
            <pc:docMk/>
            <pc:sldMk cId="2817854310" sldId="290"/>
            <ac:spMk id="2" creationId="{0BFA2DEE-B6BF-49F5-AF4D-0F41A01B3606}"/>
          </ac:spMkLst>
        </pc:spChg>
        <pc:spChg chg="add mod">
          <ac:chgData name="Christos Dalamagkas" userId="d8fa8ad5d6383732" providerId="LiveId" clId="{367F577D-59F1-4B23-8480-1876B84EFD29}" dt="2020-11-01T03:04:16.448" v="4786" actId="1076"/>
          <ac:spMkLst>
            <pc:docMk/>
            <pc:sldMk cId="2817854310" sldId="290"/>
            <ac:spMk id="3" creationId="{318F2EC3-3CD1-4A98-8732-094745866D85}"/>
          </ac:spMkLst>
        </pc:spChg>
        <pc:spChg chg="del">
          <ac:chgData name="Christos Dalamagkas" userId="d8fa8ad5d6383732" providerId="LiveId" clId="{367F577D-59F1-4B23-8480-1876B84EFD29}" dt="2020-11-01T03:12:24.599" v="4803" actId="478"/>
          <ac:spMkLst>
            <pc:docMk/>
            <pc:sldMk cId="2817854310" sldId="290"/>
            <ac:spMk id="4" creationId="{016BA9C5-0635-4844-9C60-F8FC8691DA96}"/>
          </ac:spMkLst>
        </pc:spChg>
        <pc:picChg chg="mod">
          <ac:chgData name="Christos Dalamagkas" userId="d8fa8ad5d6383732" providerId="LiveId" clId="{367F577D-59F1-4B23-8480-1876B84EFD29}" dt="2020-11-01T03:00:58.049" v="4746" actId="1076"/>
          <ac:picMkLst>
            <pc:docMk/>
            <pc:sldMk cId="2817854310" sldId="290"/>
            <ac:picMk id="8194" creationId="{70DE9524-AA8E-46A6-9677-26D3A786F8DB}"/>
          </ac:picMkLst>
        </pc:picChg>
        <pc:picChg chg="mod">
          <ac:chgData name="Christos Dalamagkas" userId="d8fa8ad5d6383732" providerId="LiveId" clId="{367F577D-59F1-4B23-8480-1876B84EFD29}" dt="2020-11-01T03:15:36.976" v="4821" actId="1076"/>
          <ac:picMkLst>
            <pc:docMk/>
            <pc:sldMk cId="2817854310" sldId="290"/>
            <ac:picMk id="9218" creationId="{54267803-1EA0-4624-85F7-441ED1C8D461}"/>
          </ac:picMkLst>
        </pc:picChg>
        <pc:picChg chg="mod">
          <ac:chgData name="Christos Dalamagkas" userId="d8fa8ad5d6383732" providerId="LiveId" clId="{367F577D-59F1-4B23-8480-1876B84EFD29}" dt="2020-11-01T03:03:57.732" v="4754" actId="1076"/>
          <ac:picMkLst>
            <pc:docMk/>
            <pc:sldMk cId="2817854310" sldId="290"/>
            <ac:picMk id="10242" creationId="{AFADC66D-F276-4D3D-8633-CC0030BFDB2E}"/>
          </ac:picMkLst>
        </pc:picChg>
        <pc:picChg chg="mod">
          <ac:chgData name="Christos Dalamagkas" userId="d8fa8ad5d6383732" providerId="LiveId" clId="{367F577D-59F1-4B23-8480-1876B84EFD29}" dt="2020-11-01T03:10:12.397" v="4792" actId="14100"/>
          <ac:picMkLst>
            <pc:docMk/>
            <pc:sldMk cId="2817854310" sldId="290"/>
            <ac:picMk id="11266" creationId="{793EB3DC-E664-41DA-913A-EBC04E0C42EC}"/>
          </ac:picMkLst>
        </pc:picChg>
        <pc:picChg chg="mod">
          <ac:chgData name="Christos Dalamagkas" userId="d8fa8ad5d6383732" providerId="LiveId" clId="{367F577D-59F1-4B23-8480-1876B84EFD29}" dt="2020-11-01T03:13:44.142" v="4817" actId="14100"/>
          <ac:picMkLst>
            <pc:docMk/>
            <pc:sldMk cId="2817854310" sldId="290"/>
            <ac:picMk id="12290" creationId="{3408145E-4433-4172-9E77-2E96CFEB2C31}"/>
          </ac:picMkLst>
        </pc:picChg>
        <pc:picChg chg="mod">
          <ac:chgData name="Christos Dalamagkas" userId="d8fa8ad5d6383732" providerId="LiveId" clId="{367F577D-59F1-4B23-8480-1876B84EFD29}" dt="2020-11-01T03:15:40.319" v="4823" actId="1076"/>
          <ac:picMkLst>
            <pc:docMk/>
            <pc:sldMk cId="2817854310" sldId="290"/>
            <ac:picMk id="13314" creationId="{490FB918-B9D6-4A3B-B262-F993FFBD2CA5}"/>
          </ac:picMkLst>
        </pc:picChg>
        <pc:picChg chg="mod">
          <ac:chgData name="Christos Dalamagkas" userId="d8fa8ad5d6383732" providerId="LiveId" clId="{367F577D-59F1-4B23-8480-1876B84EFD29}" dt="2020-11-01T03:15:39.104" v="4822" actId="1076"/>
          <ac:picMkLst>
            <pc:docMk/>
            <pc:sldMk cId="2817854310" sldId="290"/>
            <ac:picMk id="15362" creationId="{F7A0DC45-C281-4AB7-9F45-A0593E4138CD}"/>
          </ac:picMkLst>
        </pc:picChg>
        <pc:picChg chg="mod">
          <ac:chgData name="Christos Dalamagkas" userId="d8fa8ad5d6383732" providerId="LiveId" clId="{367F577D-59F1-4B23-8480-1876B84EFD29}" dt="2020-11-01T03:13:49.009" v="4819" actId="14100"/>
          <ac:picMkLst>
            <pc:docMk/>
            <pc:sldMk cId="2817854310" sldId="290"/>
            <ac:picMk id="16386" creationId="{4E2625CF-E3C1-4F6E-91F2-360002231E49}"/>
          </ac:picMkLst>
        </pc:picChg>
      </pc:sldChg>
      <pc:sldChg chg="addSp">
        <pc:chgData name="Christos Dalamagkas" userId="d8fa8ad5d6383732" providerId="LiveId" clId="{367F577D-59F1-4B23-8480-1876B84EFD29}" dt="2020-11-01T03:13:33.096" v="4811"/>
        <pc:sldMkLst>
          <pc:docMk/>
          <pc:sldMk cId="4039868008" sldId="290"/>
        </pc:sldMkLst>
        <pc:picChg chg="add">
          <ac:chgData name="Christos Dalamagkas" userId="d8fa8ad5d6383732" providerId="LiveId" clId="{367F577D-59F1-4B23-8480-1876B84EFD29}" dt="2020-11-01T03:13:33.096" v="4811"/>
          <ac:picMkLst>
            <pc:docMk/>
            <pc:sldMk cId="4039868008" sldId="290"/>
            <ac:picMk id="16386" creationId="{4E2625CF-E3C1-4F6E-91F2-360002231E49}"/>
          </ac:picMkLst>
        </pc:picChg>
      </pc:sldChg>
      <pc:sldChg chg="addSp">
        <pc:chgData name="Christos Dalamagkas" userId="d8fa8ad5d6383732" providerId="LiveId" clId="{367F577D-59F1-4B23-8480-1876B84EFD29}" dt="2020-11-01T03:11:11.016" v="4793"/>
        <pc:sldMkLst>
          <pc:docMk/>
          <pc:sldMk cId="4125107112" sldId="290"/>
        </pc:sldMkLst>
        <pc:picChg chg="add">
          <ac:chgData name="Christos Dalamagkas" userId="d8fa8ad5d6383732" providerId="LiveId" clId="{367F577D-59F1-4B23-8480-1876B84EFD29}" dt="2020-11-01T03:11:11.016" v="4793"/>
          <ac:picMkLst>
            <pc:docMk/>
            <pc:sldMk cId="4125107112" sldId="290"/>
            <ac:picMk id="12290" creationId="{3408145E-4433-4172-9E77-2E96CFEB2C31}"/>
          </ac:picMkLst>
        </pc:picChg>
      </pc:sldChg>
      <pc:sldChg chg="modSp mod">
        <pc:chgData name="Christos Dalamagkas" userId="d8fa8ad5d6383732" providerId="LiveId" clId="{367F577D-59F1-4B23-8480-1876B84EFD29}" dt="2020-11-02T11:30:59.519" v="6506" actId="20577"/>
        <pc:sldMkLst>
          <pc:docMk/>
          <pc:sldMk cId="2228549043" sldId="291"/>
        </pc:sldMkLst>
        <pc:spChg chg="mod">
          <ac:chgData name="Christos Dalamagkas" userId="d8fa8ad5d6383732" providerId="LiveId" clId="{367F577D-59F1-4B23-8480-1876B84EFD29}" dt="2020-11-02T11:30:59.519" v="6506" actId="20577"/>
          <ac:spMkLst>
            <pc:docMk/>
            <pc:sldMk cId="2228549043" sldId="291"/>
            <ac:spMk id="3" creationId="{1AC2AEAA-39CA-4DF5-99B6-32B5FD8A7363}"/>
          </ac:spMkLst>
        </pc:spChg>
      </pc:sldChg>
      <pc:sldChg chg="new del">
        <pc:chgData name="Christos Dalamagkas" userId="d8fa8ad5d6383732" providerId="LiveId" clId="{367F577D-59F1-4B23-8480-1876B84EFD29}" dt="2020-11-02T12:33:24.667" v="6538" actId="47"/>
        <pc:sldMkLst>
          <pc:docMk/>
          <pc:sldMk cId="4146723846" sldId="292"/>
        </pc:sldMkLst>
      </pc:sldChg>
      <pc:sldChg chg="addSp delSp modSp new mod">
        <pc:chgData name="Christos Dalamagkas" userId="d8fa8ad5d6383732" providerId="LiveId" clId="{367F577D-59F1-4B23-8480-1876B84EFD29}" dt="2020-11-02T12:32:11.387" v="6537" actId="14100"/>
        <pc:sldMkLst>
          <pc:docMk/>
          <pc:sldMk cId="781375448" sldId="293"/>
        </pc:sldMkLst>
        <pc:spChg chg="del">
          <ac:chgData name="Christos Dalamagkas" userId="d8fa8ad5d6383732" providerId="LiveId" clId="{367F577D-59F1-4B23-8480-1876B84EFD29}" dt="2020-11-02T12:27:27.161" v="6516" actId="478"/>
          <ac:spMkLst>
            <pc:docMk/>
            <pc:sldMk cId="781375448" sldId="293"/>
            <ac:spMk id="2" creationId="{F56466CD-9CDC-4E22-9714-FCB649DE325D}"/>
          </ac:spMkLst>
        </pc:spChg>
        <pc:spChg chg="del">
          <ac:chgData name="Christos Dalamagkas" userId="d8fa8ad5d6383732" providerId="LiveId" clId="{367F577D-59F1-4B23-8480-1876B84EFD29}" dt="2020-11-02T12:26:56.014" v="6508" actId="22"/>
          <ac:spMkLst>
            <pc:docMk/>
            <pc:sldMk cId="781375448" sldId="293"/>
            <ac:spMk id="3" creationId="{07FF3321-8431-468F-857E-6F2C4623ABD8}"/>
          </ac:spMkLst>
        </pc:spChg>
        <pc:spChg chg="add mod">
          <ac:chgData name="Christos Dalamagkas" userId="d8fa8ad5d6383732" providerId="LiveId" clId="{367F577D-59F1-4B23-8480-1876B84EFD29}" dt="2020-11-02T12:32:04.024" v="6534" actId="1076"/>
          <ac:spMkLst>
            <pc:docMk/>
            <pc:sldMk cId="781375448" sldId="293"/>
            <ac:spMk id="9" creationId="{387AD212-BF8D-4A5F-A813-7BC2C6EC3F38}"/>
          </ac:spMkLst>
        </pc:spChg>
        <pc:picChg chg="add mod ord">
          <ac:chgData name="Christos Dalamagkas" userId="d8fa8ad5d6383732" providerId="LiveId" clId="{367F577D-59F1-4B23-8480-1876B84EFD29}" dt="2020-11-02T12:32:07.018" v="6535" actId="14100"/>
          <ac:picMkLst>
            <pc:docMk/>
            <pc:sldMk cId="781375448" sldId="293"/>
            <ac:picMk id="5" creationId="{ED7FC21C-92E0-49ED-BDFE-212A13887213}"/>
          </ac:picMkLst>
        </pc:picChg>
        <pc:picChg chg="add mod">
          <ac:chgData name="Christos Dalamagkas" userId="d8fa8ad5d6383732" providerId="LiveId" clId="{367F577D-59F1-4B23-8480-1876B84EFD29}" dt="2020-11-02T12:32:11.387" v="6537" actId="14100"/>
          <ac:picMkLst>
            <pc:docMk/>
            <pc:sldMk cId="781375448" sldId="293"/>
            <ac:picMk id="7" creationId="{4A95D505-79B1-4F13-BD0B-63A553B0A7F9}"/>
          </ac:picMkLst>
        </pc:picChg>
      </pc:sldChg>
      <pc:sldChg chg="addSp">
        <pc:chgData name="Christos Dalamagkas" userId="d8fa8ad5d6383732" providerId="LiveId" clId="{367F577D-59F1-4B23-8480-1876B84EFD29}" dt="2020-11-02T13:09:45.739" v="6934"/>
        <pc:sldMkLst>
          <pc:docMk/>
          <pc:sldMk cId="1568288076" sldId="294"/>
        </pc:sldMkLst>
        <pc:picChg chg="add">
          <ac:chgData name="Christos Dalamagkas" userId="d8fa8ad5d6383732" providerId="LiveId" clId="{367F577D-59F1-4B23-8480-1876B84EFD29}" dt="2020-11-02T13:09:45.739" v="6934"/>
          <ac:picMkLst>
            <pc:docMk/>
            <pc:sldMk cId="1568288076" sldId="294"/>
            <ac:picMk id="1026" creationId="{8051E928-0717-4E13-989D-7A955072658D}"/>
          </ac:picMkLst>
        </pc:picChg>
      </pc:sldChg>
      <pc:sldChg chg="modSp new add del mod setBg">
        <pc:chgData name="Christos Dalamagkas" userId="d8fa8ad5d6383732" providerId="LiveId" clId="{367F577D-59F1-4B23-8480-1876B84EFD29}" dt="2020-11-02T13:17:12.399" v="7489" actId="20577"/>
        <pc:sldMkLst>
          <pc:docMk/>
          <pc:sldMk cId="3088858257" sldId="294"/>
        </pc:sldMkLst>
        <pc:spChg chg="mod">
          <ac:chgData name="Christos Dalamagkas" userId="d8fa8ad5d6383732" providerId="LiveId" clId="{367F577D-59F1-4B23-8480-1876B84EFD29}" dt="2020-11-02T13:09:51.769" v="6938" actId="26606"/>
          <ac:spMkLst>
            <pc:docMk/>
            <pc:sldMk cId="3088858257" sldId="294"/>
            <ac:spMk id="2" creationId="{88715565-44F5-4BF8-A5E7-4A30CE4A538D}"/>
          </ac:spMkLst>
        </pc:spChg>
        <pc:spChg chg="mod ord">
          <ac:chgData name="Christos Dalamagkas" userId="d8fa8ad5d6383732" providerId="LiveId" clId="{367F577D-59F1-4B23-8480-1876B84EFD29}" dt="2020-11-02T13:17:12.399" v="7489" actId="20577"/>
          <ac:spMkLst>
            <pc:docMk/>
            <pc:sldMk cId="3088858257" sldId="294"/>
            <ac:spMk id="3" creationId="{4C30F8AA-D235-49F2-8373-9A935D572580}"/>
          </ac:spMkLst>
        </pc:spChg>
        <pc:picChg chg="mod">
          <ac:chgData name="Christos Dalamagkas" userId="d8fa8ad5d6383732" providerId="LiveId" clId="{367F577D-59F1-4B23-8480-1876B84EFD29}" dt="2020-11-02T13:11:47.712" v="7043" actId="14100"/>
          <ac:picMkLst>
            <pc:docMk/>
            <pc:sldMk cId="3088858257" sldId="294"/>
            <ac:picMk id="1026" creationId="{8051E928-0717-4E13-989D-7A955072658D}"/>
          </ac:picMkLst>
        </pc:picChg>
      </pc:sldChg>
      <pc:sldChg chg="modSp new mod">
        <pc:chgData name="Christos Dalamagkas" userId="d8fa8ad5d6383732" providerId="LiveId" clId="{367F577D-59F1-4B23-8480-1876B84EFD29}" dt="2020-11-02T13:21:56.412" v="7859" actId="20577"/>
        <pc:sldMkLst>
          <pc:docMk/>
          <pc:sldMk cId="4144795032" sldId="295"/>
        </pc:sldMkLst>
        <pc:spChg chg="mod">
          <ac:chgData name="Christos Dalamagkas" userId="d8fa8ad5d6383732" providerId="LiveId" clId="{367F577D-59F1-4B23-8480-1876B84EFD29}" dt="2020-11-02T13:04:25.075" v="6692" actId="20577"/>
          <ac:spMkLst>
            <pc:docMk/>
            <pc:sldMk cId="4144795032" sldId="295"/>
            <ac:spMk id="2" creationId="{A520987C-77B9-4AFC-9379-07FBBE8F0B38}"/>
          </ac:spMkLst>
        </pc:spChg>
        <pc:spChg chg="mod">
          <ac:chgData name="Christos Dalamagkas" userId="d8fa8ad5d6383732" providerId="LiveId" clId="{367F577D-59F1-4B23-8480-1876B84EFD29}" dt="2020-11-02T13:21:56.412" v="7859" actId="20577"/>
          <ac:spMkLst>
            <pc:docMk/>
            <pc:sldMk cId="4144795032" sldId="295"/>
            <ac:spMk id="3" creationId="{38214140-3CA4-4472-BDB0-A0ED6F2C4354}"/>
          </ac:spMkLst>
        </pc:spChg>
      </pc:sldChg>
      <pc:sldChg chg="modSp new mod">
        <pc:chgData name="Christos Dalamagkas" userId="d8fa8ad5d6383732" providerId="LiveId" clId="{367F577D-59F1-4B23-8480-1876B84EFD29}" dt="2020-11-02T13:19:50.470" v="7702" actId="20577"/>
        <pc:sldMkLst>
          <pc:docMk/>
          <pc:sldMk cId="1591004013" sldId="296"/>
        </pc:sldMkLst>
        <pc:spChg chg="mod">
          <ac:chgData name="Christos Dalamagkas" userId="d8fa8ad5d6383732" providerId="LiveId" clId="{367F577D-59F1-4B23-8480-1876B84EFD29}" dt="2020-11-02T13:19:15.239" v="7610" actId="20577"/>
          <ac:spMkLst>
            <pc:docMk/>
            <pc:sldMk cId="1591004013" sldId="296"/>
            <ac:spMk id="2" creationId="{3AA99E8C-FF64-4A63-B40A-25FE7AD94075}"/>
          </ac:spMkLst>
        </pc:spChg>
        <pc:spChg chg="mod">
          <ac:chgData name="Christos Dalamagkas" userId="d8fa8ad5d6383732" providerId="LiveId" clId="{367F577D-59F1-4B23-8480-1876B84EFD29}" dt="2020-11-02T13:19:50.470" v="7702" actId="20577"/>
          <ac:spMkLst>
            <pc:docMk/>
            <pc:sldMk cId="1591004013" sldId="296"/>
            <ac:spMk id="3" creationId="{97D819E2-7FB1-434D-9E87-D03C68A0BBB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64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2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2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5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6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7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8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6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7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9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0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EC9F1C-0B14-4A4A-A54A-F0FC3EC167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F542DB0-94FD-4CDB-BCE2-4E35E16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F3AAB12-08FD-42A5-8A10-14566471DC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2" y="6419125"/>
            <a:ext cx="410035" cy="42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8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sarigiannidis@uowm.gr" TargetMode="External"/><Relationship Id="rId2" Type="http://schemas.openxmlformats.org/officeDocument/2006/relationships/hyperlink" Target="mailto:CDALAMAGKAS@UOWM.G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NIRV8Xr19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D5DB-A3BF-4F60-8AE7-600E06B4B4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Mobile Communications and Orchestration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B1550-A8ED-4E5A-9E68-C3518BB49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52954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Part ½ - introduction to the internet of things</a:t>
            </a:r>
          </a:p>
          <a:p>
            <a:r>
              <a:rPr lang="en-GB" dirty="0"/>
              <a:t>University of western Macedonia</a:t>
            </a:r>
          </a:p>
          <a:p>
            <a:r>
              <a:rPr lang="en-GB" dirty="0"/>
              <a:t>Christos </a:t>
            </a:r>
            <a:r>
              <a:rPr lang="en-GB" dirty="0" err="1"/>
              <a:t>DalamagKAS</a:t>
            </a:r>
            <a:r>
              <a:rPr lang="en-GB" dirty="0"/>
              <a:t> – </a:t>
            </a:r>
            <a:r>
              <a:rPr lang="en-GB" dirty="0">
                <a:hlinkClick r:id="rId2"/>
              </a:rPr>
              <a:t>CDALAMAGKAS@UOWM.GR</a:t>
            </a:r>
            <a:endParaRPr lang="en-GB" dirty="0"/>
          </a:p>
          <a:p>
            <a:r>
              <a:rPr lang="en-US" dirty="0"/>
              <a:t>Prof. Panagiotis </a:t>
            </a:r>
            <a:r>
              <a:rPr lang="en-US" dirty="0" err="1"/>
              <a:t>sarigiannidis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psarigiannidis@uowm.gr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AAB12-08FD-42A5-8A10-14566471D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946" y="4557264"/>
            <a:ext cx="916218" cy="9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40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2B8D-1104-42D4-A9F1-CDA92F65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671" y="425903"/>
            <a:ext cx="9875520" cy="594632"/>
          </a:xfrm>
        </p:spPr>
        <p:txBody>
          <a:bodyPr>
            <a:normAutofit fontScale="90000"/>
          </a:bodyPr>
          <a:lstStyle/>
          <a:p>
            <a:r>
              <a:rPr lang="en-GB" dirty="0"/>
              <a:t>5G Applications and KPIs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EEB6A5-4142-4153-964F-1E1E5EAF4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491" y="1175657"/>
            <a:ext cx="7830706" cy="4707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EB643D-F5FE-4CDF-9347-E0A24ED1AE59}"/>
              </a:ext>
            </a:extLst>
          </p:cNvPr>
          <p:cNvSpPr txBox="1"/>
          <p:nvPr/>
        </p:nvSpPr>
        <p:spPr>
          <a:xfrm>
            <a:off x="202747" y="6309468"/>
            <a:ext cx="11876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https://www.itu.int/en/ITU-D/Regional-Presence/Europe/Documents/Events/2017/Spectrum%20Management/Ulrich__Nokia__5G_in%20700w.pdf</a:t>
            </a:r>
          </a:p>
        </p:txBody>
      </p:sp>
    </p:spTree>
    <p:extLst>
      <p:ext uri="{BB962C8B-B14F-4D97-AF65-F5344CB8AC3E}">
        <p14:creationId xmlns:p14="http://schemas.microsoft.com/office/powerpoint/2010/main" val="383981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96DE-08AA-4BD9-BFAA-2ABC222D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/>
          <a:lstStyle/>
          <a:p>
            <a:r>
              <a:rPr lang="en-GB" dirty="0"/>
              <a:t>5G Requirements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8BB8FC-683D-4F51-B13C-6D3003C6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86831"/>
              </p:ext>
            </p:extLst>
          </p:nvPr>
        </p:nvGraphicFramePr>
        <p:xfrm>
          <a:off x="1161473" y="1246910"/>
          <a:ext cx="9535968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70722765"/>
                    </a:ext>
                  </a:extLst>
                </a:gridCol>
                <a:gridCol w="5471968">
                  <a:extLst>
                    <a:ext uri="{9D8B030D-6E8A-4147-A177-3AD203B41FA5}">
                      <a16:colId xmlns:a16="http://schemas.microsoft.com/office/drawing/2014/main" val="3396991928"/>
                    </a:ext>
                  </a:extLst>
                </a:gridCol>
              </a:tblGrid>
              <a:tr h="315969">
                <a:tc>
                  <a:txBody>
                    <a:bodyPr/>
                    <a:lstStyle/>
                    <a:p>
                      <a:r>
                        <a:rPr lang="en-GB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Minimum Requirement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56617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Peak Data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/>
                        <a:t>20 Gbps DL, 10 Gbps UL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496326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Peak Spectral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30 bps/Hz DL, 10 bps/Hz UL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10746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User Experienced Data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100 Mbps DL, 50 Mbps UL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179002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User Spectral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3× 4G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10303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Area Traffic Capacity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Mbps/m2 (Indoor hot spot)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7941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User Plane 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for </a:t>
                      </a:r>
                      <a:r>
                        <a:rPr lang="en-US" dirty="0" err="1"/>
                        <a:t>eMBB</a:t>
                      </a:r>
                      <a:r>
                        <a:rPr lang="en-US" dirty="0"/>
                        <a:t>, 1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for URLLC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009291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Control Plane Latency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</a:t>
                      </a:r>
                      <a:r>
                        <a:rPr lang="en-US" dirty="0" err="1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84353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Connection Density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M devices/km2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470410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Reliability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99.999% </a:t>
                      </a:r>
                      <a:r>
                        <a:rPr lang="en-US" dirty="0"/>
                        <a:t>in Urban macro cell edge for URLLC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191330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 × 4G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52352"/>
                  </a:ext>
                </a:extLst>
              </a:tr>
              <a:tr h="315969">
                <a:tc>
                  <a:txBody>
                    <a:bodyPr/>
                    <a:lstStyle/>
                    <a:p>
                      <a:r>
                        <a:rPr lang="en-US" dirty="0"/>
                        <a:t>Mobility Interruption time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398968"/>
                  </a:ext>
                </a:extLst>
              </a:tr>
              <a:tr h="545370">
                <a:tc>
                  <a:txBody>
                    <a:bodyPr/>
                    <a:lstStyle/>
                    <a:p>
                      <a:r>
                        <a:rPr lang="en-US" dirty="0"/>
                        <a:t>Bandwidth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 least 100 MHz and up to 1 GHz in higher bands. Scalable bandwidth support required.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816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5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B3D6-3D63-40A8-9603-48C712CE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3G vs. 4G vs. 5G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76697B-CB51-4D7E-92FD-1BD28DBC13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571553"/>
              </p:ext>
            </p:extLst>
          </p:nvPr>
        </p:nvGraphicFramePr>
        <p:xfrm>
          <a:off x="1142999" y="2057401"/>
          <a:ext cx="9466944" cy="3902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6736">
                  <a:extLst>
                    <a:ext uri="{9D8B030D-6E8A-4147-A177-3AD203B41FA5}">
                      <a16:colId xmlns:a16="http://schemas.microsoft.com/office/drawing/2014/main" val="3226588320"/>
                    </a:ext>
                  </a:extLst>
                </a:gridCol>
                <a:gridCol w="2366736">
                  <a:extLst>
                    <a:ext uri="{9D8B030D-6E8A-4147-A177-3AD203B41FA5}">
                      <a16:colId xmlns:a16="http://schemas.microsoft.com/office/drawing/2014/main" val="2500738773"/>
                    </a:ext>
                  </a:extLst>
                </a:gridCol>
                <a:gridCol w="1903186">
                  <a:extLst>
                    <a:ext uri="{9D8B030D-6E8A-4147-A177-3AD203B41FA5}">
                      <a16:colId xmlns:a16="http://schemas.microsoft.com/office/drawing/2014/main" val="2378252822"/>
                    </a:ext>
                  </a:extLst>
                </a:gridCol>
                <a:gridCol w="2830286">
                  <a:extLst>
                    <a:ext uri="{9D8B030D-6E8A-4147-A177-3AD203B41FA5}">
                      <a16:colId xmlns:a16="http://schemas.microsoft.com/office/drawing/2014/main" val="1683150111"/>
                    </a:ext>
                  </a:extLst>
                </a:gridCol>
              </a:tblGrid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939848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Download waveform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CDMA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OFDMA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OFDMA, SCFDMA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434046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Upload waveform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CDMA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SCFDMA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OFDMA, SCFDMA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61543"/>
                  </a:ext>
                </a:extLst>
              </a:tr>
              <a:tr h="212633">
                <a:tc>
                  <a:txBody>
                    <a:bodyPr/>
                    <a:lstStyle/>
                    <a:p>
                      <a:r>
                        <a:rPr lang="en-GB" dirty="0"/>
                        <a:t>Channel coding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Turbo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Turbo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LFPC (Data)/Polar (Control)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009160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Beamforming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Full support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8705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Spectrum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 – 2.1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 – 6 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 – 52.6 GHz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225152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Network Slicing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93614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QoS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Bearer 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Bearer 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Flow based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015266"/>
                  </a:ext>
                </a:extLst>
              </a:tr>
              <a:tr h="610954">
                <a:tc>
                  <a:txBody>
                    <a:bodyPr/>
                    <a:lstStyle/>
                    <a:p>
                      <a:r>
                        <a:rPr lang="en-GB" dirty="0"/>
                        <a:t>Small Packet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Connectionless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668550"/>
                  </a:ext>
                </a:extLst>
              </a:tr>
              <a:tr h="360932">
                <a:tc>
                  <a:txBody>
                    <a:bodyPr/>
                    <a:lstStyle/>
                    <a:p>
                      <a:r>
                        <a:rPr lang="en-GB" dirty="0"/>
                        <a:t>Cloud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2399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CCCFFD-2A36-42AE-AA32-AC6A5C6F34A1}"/>
              </a:ext>
            </a:extLst>
          </p:cNvPr>
          <p:cNvSpPr txBox="1"/>
          <p:nvPr/>
        </p:nvSpPr>
        <p:spPr>
          <a:xfrm>
            <a:off x="814251" y="6440533"/>
            <a:ext cx="10624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https://www.multefire.org/wp-content/uploads/5G_Standard_Toskala_MUulteFire-Open-Day-Meeting.pdf</a:t>
            </a:r>
          </a:p>
        </p:txBody>
      </p:sp>
    </p:spTree>
    <p:extLst>
      <p:ext uri="{BB962C8B-B14F-4D97-AF65-F5344CB8AC3E}">
        <p14:creationId xmlns:p14="http://schemas.microsoft.com/office/powerpoint/2010/main" val="46249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B170-6C28-4161-A6CD-4D99952F6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Use Cases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24DE-AE5F-4264-8B5A-80E32E5A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1255" cy="4351338"/>
          </a:xfrm>
        </p:spPr>
        <p:txBody>
          <a:bodyPr/>
          <a:lstStyle/>
          <a:p>
            <a:r>
              <a:rPr lang="en-GB" dirty="0"/>
              <a:t>Broadband-like Mobile Services</a:t>
            </a:r>
          </a:p>
          <a:p>
            <a:r>
              <a:rPr lang="en-GB" dirty="0"/>
              <a:t>Autonomous Vehicles</a:t>
            </a:r>
          </a:p>
          <a:p>
            <a:r>
              <a:rPr lang="en-GB" dirty="0"/>
              <a:t>Augmented Reality / Virtual Reality</a:t>
            </a:r>
          </a:p>
          <a:p>
            <a:r>
              <a:rPr lang="en-GB" dirty="0"/>
              <a:t>Critical Infrastructures</a:t>
            </a:r>
          </a:p>
          <a:p>
            <a:pPr lvl="1"/>
            <a:r>
              <a:rPr lang="en-GB" dirty="0"/>
              <a:t>Smart grids and time-critical scenarios</a:t>
            </a:r>
          </a:p>
          <a:p>
            <a:pPr lvl="1"/>
            <a:r>
              <a:rPr lang="en-GB" dirty="0"/>
              <a:t>Video surveillance with drones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pic>
        <p:nvPicPr>
          <p:cNvPr id="9" name="Picture 8" descr="A close up of a tower&#10;&#10;Description automatically generated">
            <a:extLst>
              <a:ext uri="{FF2B5EF4-FFF2-40B4-BE49-F238E27FC236}">
                <a16:creationId xmlns:a16="http://schemas.microsoft.com/office/drawing/2014/main" id="{B2C81DF2-4613-4DE9-81D2-CB7C5F08E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2" y="1158226"/>
            <a:ext cx="3095724" cy="22555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A5C00AD-0A88-44FB-AAD7-C97FEB9125AA}"/>
              </a:ext>
            </a:extLst>
          </p:cNvPr>
          <p:cNvSpPr txBox="1"/>
          <p:nvPr/>
        </p:nvSpPr>
        <p:spPr>
          <a:xfrm>
            <a:off x="1097280" y="6440261"/>
            <a:ext cx="10206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https://www.ericsson.com/4a970a/assets/local/networks/cases/intelligent-energy-distribution-with-5g.pdf</a:t>
            </a:r>
          </a:p>
        </p:txBody>
      </p:sp>
      <p:pic>
        <p:nvPicPr>
          <p:cNvPr id="1026" name="Picture 2" descr="6 Ways to Implement AR/VR into Your Business Today - ReadWrite">
            <a:extLst>
              <a:ext uri="{FF2B5EF4-FFF2-40B4-BE49-F238E27FC236}">
                <a16:creationId xmlns:a16="http://schemas.microsoft.com/office/drawing/2014/main" id="{E107EF82-F5A8-44D4-A0C2-987F3A30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126" y="1571149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Herculean task required to reduce liability claims involving autonomous  vehicles Canadian Underwriter">
            <a:extLst>
              <a:ext uri="{FF2B5EF4-FFF2-40B4-BE49-F238E27FC236}">
                <a16:creationId xmlns:a16="http://schemas.microsoft.com/office/drawing/2014/main" id="{34FD4EB1-69D6-4FE4-B44E-4C68A1D5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53" y="3619976"/>
            <a:ext cx="3239366" cy="20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ow Can Autonomous Drones Create Business Value For Aerial Inspections? |  by Utsav Chopra | FlytBase | Medium">
            <a:extLst>
              <a:ext uri="{FF2B5EF4-FFF2-40B4-BE49-F238E27FC236}">
                <a16:creationId xmlns:a16="http://schemas.microsoft.com/office/drawing/2014/main" id="{096A6A98-4BE0-4BDB-819A-E65DBA85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485" y="3746846"/>
            <a:ext cx="3239366" cy="18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0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925E-06F1-4BAF-AF7D-23511B99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Spectrum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2DFC7-151C-4C5C-9204-5F38EC0FA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731"/>
            <a:ext cx="5546270" cy="3811269"/>
          </a:xfrm>
        </p:spPr>
        <p:txBody>
          <a:bodyPr>
            <a:normAutofit/>
          </a:bodyPr>
          <a:lstStyle/>
          <a:p>
            <a:r>
              <a:rPr lang="en-US" dirty="0"/>
              <a:t>Aim: Globally harmonized spectrum plan for maximum compatibility</a:t>
            </a:r>
          </a:p>
          <a:p>
            <a:r>
              <a:rPr lang="en-US" dirty="0"/>
              <a:t>Three main frequency bands:</a:t>
            </a:r>
          </a:p>
          <a:p>
            <a:pPr lvl="1"/>
            <a:r>
              <a:rPr lang="en-US" dirty="0"/>
              <a:t>Sub-GHz band ( &lt; 1 GHz)</a:t>
            </a:r>
          </a:p>
          <a:p>
            <a:pPr lvl="1"/>
            <a:r>
              <a:rPr lang="en-US" dirty="0"/>
              <a:t>Mid-band ( 1 – 6 GHz)</a:t>
            </a:r>
          </a:p>
          <a:p>
            <a:pPr lvl="1"/>
            <a:r>
              <a:rPr lang="en-US" dirty="0"/>
              <a:t>mm-wave ( &gt; 6 GHz)</a:t>
            </a:r>
          </a:p>
          <a:p>
            <a:r>
              <a:rPr lang="en-GB" dirty="0"/>
              <a:t>5G Europe Spectrum:</a:t>
            </a:r>
          </a:p>
          <a:p>
            <a:pPr lvl="1"/>
            <a:r>
              <a:rPr lang="en-GB" dirty="0"/>
              <a:t>700 MHz</a:t>
            </a:r>
          </a:p>
          <a:p>
            <a:pPr lvl="1"/>
            <a:r>
              <a:rPr lang="en-GB" dirty="0"/>
              <a:t>3.4 – 3.8 GHz</a:t>
            </a:r>
          </a:p>
          <a:p>
            <a:pPr lvl="1"/>
            <a:r>
              <a:rPr lang="en-GB" dirty="0"/>
              <a:t>26 GHz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35C37D-8E86-4C64-A0F1-4811623ABC1E}"/>
              </a:ext>
            </a:extLst>
          </p:cNvPr>
          <p:cNvSpPr txBox="1"/>
          <p:nvPr/>
        </p:nvSpPr>
        <p:spPr>
          <a:xfrm>
            <a:off x="1986973" y="6389371"/>
            <a:ext cx="845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https://www.qualcomm.com/media/documents/files/spectrum-for-4g-and-5g.pdf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3C52F-F538-4A5A-8B96-886267D79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977"/>
          <a:stretch/>
        </p:blipFill>
        <p:spPr>
          <a:xfrm>
            <a:off x="5890199" y="2046826"/>
            <a:ext cx="6116920" cy="37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11DE7-1925-46B9-9656-F42FF671F32B}"/>
              </a:ext>
            </a:extLst>
          </p:cNvPr>
          <p:cNvSpPr txBox="1"/>
          <p:nvPr/>
        </p:nvSpPr>
        <p:spPr>
          <a:xfrm>
            <a:off x="8470948" y="5556579"/>
            <a:ext cx="165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Huawei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B572B-AC9E-40B3-A17D-3925E955C849}"/>
              </a:ext>
            </a:extLst>
          </p:cNvPr>
          <p:cNvSpPr txBox="1"/>
          <p:nvPr/>
        </p:nvSpPr>
        <p:spPr>
          <a:xfrm>
            <a:off x="6384470" y="631371"/>
            <a:ext cx="5320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https://www.itu.int/en/ITU-D/Regional-Presence/Europe/Documents/Events/2017/Spectrum%20Management/Ulrich__Nokia__5G_in%20700w.pdf</a:t>
            </a:r>
          </a:p>
        </p:txBody>
      </p:sp>
    </p:spTree>
    <p:extLst>
      <p:ext uri="{BB962C8B-B14F-4D97-AF65-F5344CB8AC3E}">
        <p14:creationId xmlns:p14="http://schemas.microsoft.com/office/powerpoint/2010/main" val="219515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574A-E907-45C8-863B-9B6349E64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European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B2A9B-89CB-440D-BFA7-583BAB6AB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10455441" cy="4529889"/>
          </a:xfrm>
        </p:spPr>
        <p:txBody>
          <a:bodyPr>
            <a:normAutofit/>
          </a:bodyPr>
          <a:lstStyle/>
          <a:p>
            <a:r>
              <a:rPr lang="en-GB" sz="2400" dirty="0"/>
              <a:t>700 MHz layer with 1 </a:t>
            </a:r>
            <a:r>
              <a:rPr lang="en-GB" sz="2400" dirty="0" err="1"/>
              <a:t>ms</a:t>
            </a:r>
            <a:r>
              <a:rPr lang="en-GB" sz="2400" dirty="0"/>
              <a:t> latency</a:t>
            </a:r>
          </a:p>
          <a:p>
            <a:pPr lvl="1"/>
            <a:r>
              <a:rPr lang="en-GB" sz="2000" dirty="0"/>
              <a:t>Large</a:t>
            </a:r>
            <a:r>
              <a:rPr lang="el-GR" sz="2000" dirty="0"/>
              <a:t> </a:t>
            </a:r>
            <a:r>
              <a:rPr lang="en-GB" sz="2000" dirty="0"/>
              <a:t>area coverage</a:t>
            </a:r>
          </a:p>
          <a:p>
            <a:pPr lvl="1"/>
            <a:r>
              <a:rPr lang="en-GB" sz="2000" dirty="0"/>
              <a:t>Outdoor to indoor penetration</a:t>
            </a:r>
          </a:p>
          <a:p>
            <a:pPr lvl="1"/>
            <a:r>
              <a:rPr lang="en-GB" sz="2000" dirty="0" err="1"/>
              <a:t>mMTC</a:t>
            </a:r>
            <a:r>
              <a:rPr lang="en-GB" sz="2000" dirty="0"/>
              <a:t> and URLLC support</a:t>
            </a:r>
          </a:p>
          <a:p>
            <a:pPr lvl="1"/>
            <a:r>
              <a:rPr lang="en-GB" sz="2000" dirty="0"/>
              <a:t>Moderate invest on existing 800/900 MHz grids</a:t>
            </a:r>
          </a:p>
          <a:p>
            <a:r>
              <a:rPr lang="en-GB" sz="2400" dirty="0"/>
              <a:t>3.4 – 3.8 GHz with ~1 Gbps and 1 </a:t>
            </a:r>
            <a:r>
              <a:rPr lang="en-GB" sz="2400" dirty="0" err="1"/>
              <a:t>ms</a:t>
            </a:r>
            <a:r>
              <a:rPr lang="en-GB" sz="2400" dirty="0"/>
              <a:t> latency</a:t>
            </a:r>
          </a:p>
          <a:p>
            <a:pPr lvl="1"/>
            <a:r>
              <a:rPr lang="en-GB" sz="2000" dirty="0"/>
              <a:t>Dense urban coverage, including airport, stadium and public transport</a:t>
            </a:r>
          </a:p>
          <a:p>
            <a:pPr lvl="1"/>
            <a:r>
              <a:rPr lang="en-GB" sz="2000" dirty="0"/>
              <a:t>Limited </a:t>
            </a:r>
            <a:r>
              <a:rPr lang="en-GB" sz="2000" dirty="0" err="1"/>
              <a:t>eMMB</a:t>
            </a:r>
            <a:r>
              <a:rPr lang="en-GB" sz="2000" dirty="0"/>
              <a:t> support</a:t>
            </a:r>
          </a:p>
          <a:p>
            <a:r>
              <a:rPr lang="en-GB" sz="2400" dirty="0"/>
              <a:t>26 GHz layer with ~10 Gbps and 1 </a:t>
            </a:r>
            <a:r>
              <a:rPr lang="en-GB" sz="2400" dirty="0" err="1"/>
              <a:t>ms</a:t>
            </a:r>
            <a:r>
              <a:rPr lang="en-GB" sz="2400" dirty="0"/>
              <a:t> latency</a:t>
            </a:r>
          </a:p>
          <a:p>
            <a:pPr lvl="1"/>
            <a:r>
              <a:rPr lang="en-GB" sz="2000" dirty="0"/>
              <a:t>Coverage in selected hot spots (airport, stadium, press centre)</a:t>
            </a:r>
          </a:p>
          <a:p>
            <a:pPr lvl="1"/>
            <a:r>
              <a:rPr lang="en-GB" sz="2000" dirty="0"/>
              <a:t>Full </a:t>
            </a:r>
            <a:r>
              <a:rPr lang="en-GB" sz="2000" dirty="0" err="1"/>
              <a:t>eMMB</a:t>
            </a:r>
            <a:r>
              <a:rPr lang="en-GB" sz="2000" dirty="0"/>
              <a:t> support</a:t>
            </a:r>
          </a:p>
        </p:txBody>
      </p:sp>
    </p:spTree>
    <p:extLst>
      <p:ext uri="{BB962C8B-B14F-4D97-AF65-F5344CB8AC3E}">
        <p14:creationId xmlns:p14="http://schemas.microsoft.com/office/powerpoint/2010/main" val="413482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002D-3345-4F94-9501-2A5EBE0E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3GPP 5G Architecture (release 15, aka 5G phase #1)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866A1-5AE3-4FBB-8EF5-3B24AB928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3GPP 5G system architecture is service based </a:t>
            </a:r>
            <a:r>
              <a:rPr lang="en-GB" dirty="0">
                <a:sym typeface="Wingdings" panose="05000000000000000000" pitchFamily="2" charset="2"/>
              </a:rPr>
              <a:t> Architectural elements are </a:t>
            </a:r>
            <a:r>
              <a:rPr lang="en-GB" b="1" dirty="0">
                <a:sym typeface="Wingdings" panose="05000000000000000000" pitchFamily="2" charset="2"/>
              </a:rPr>
              <a:t>network functions </a:t>
            </a:r>
            <a:r>
              <a:rPr lang="en-GB" dirty="0">
                <a:sym typeface="Wingdings" panose="05000000000000000000" pitchFamily="2" charset="2"/>
              </a:rPr>
              <a:t>integrated in a </a:t>
            </a:r>
            <a:r>
              <a:rPr lang="en-GB" b="1" dirty="0">
                <a:sym typeface="Wingdings" panose="05000000000000000000" pitchFamily="2" charset="2"/>
              </a:rPr>
              <a:t>virtualised</a:t>
            </a:r>
            <a:r>
              <a:rPr lang="en-GB" dirty="0">
                <a:sym typeface="Wingdings" panose="05000000000000000000" pitchFamily="2" charset="2"/>
              </a:rPr>
              <a:t> environment</a:t>
            </a:r>
            <a:endParaRPr lang="en-GB" dirty="0"/>
          </a:p>
          <a:p>
            <a:r>
              <a:rPr lang="en-GB" dirty="0"/>
              <a:t>5G = 5G RAN + 5G Core</a:t>
            </a:r>
          </a:p>
          <a:p>
            <a:pPr lvl="1"/>
            <a:r>
              <a:rPr lang="en-GB" dirty="0"/>
              <a:t>RAN = Radio Access Network</a:t>
            </a:r>
          </a:p>
          <a:p>
            <a:pPr lvl="1"/>
            <a:r>
              <a:rPr lang="en-GB" dirty="0"/>
              <a:t>Core is responsible for non-radio functions: authentication, roaming, handoffs, end-to-end connections</a:t>
            </a:r>
          </a:p>
          <a:p>
            <a:r>
              <a:rPr lang="en-GB" dirty="0"/>
              <a:t>Two deployment methods</a:t>
            </a:r>
          </a:p>
          <a:p>
            <a:pPr lvl="1"/>
            <a:r>
              <a:rPr lang="en-GB" b="1" dirty="0"/>
              <a:t>Non-Standalone</a:t>
            </a:r>
            <a:r>
              <a:rPr lang="en-GB" dirty="0"/>
              <a:t> (NSA): Use legacy EPC core with 5G RAN to accelerate 5G NR deployments</a:t>
            </a:r>
          </a:p>
          <a:p>
            <a:pPr lvl="1"/>
            <a:r>
              <a:rPr lang="en-GB" b="1" dirty="0"/>
              <a:t>Standalone</a:t>
            </a:r>
            <a:r>
              <a:rPr lang="en-GB" dirty="0"/>
              <a:t> (SA): Full 5G RAN + 5G Core</a:t>
            </a:r>
          </a:p>
          <a:p>
            <a:r>
              <a:rPr lang="en-GB" dirty="0"/>
              <a:t>Each core service is a function, and several functions can be implemented in a physical node or Virtual Machine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429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7FC8-A4D6-443D-80A3-D2286E1B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3941"/>
          </a:xfrm>
        </p:spPr>
        <p:txBody>
          <a:bodyPr>
            <a:noAutofit/>
          </a:bodyPr>
          <a:lstStyle/>
          <a:p>
            <a:r>
              <a:rPr lang="en-GB" sz="3200" dirty="0"/>
              <a:t>3GPP 5G Architecture – Roaming with local breakout 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695F13-706F-4155-A2E3-965B1ECF54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6" y="1270153"/>
            <a:ext cx="11255698" cy="51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EBD87-CEDB-49BB-8F48-D3350EDF5045}"/>
              </a:ext>
            </a:extLst>
          </p:cNvPr>
          <p:cNvSpPr txBox="1"/>
          <p:nvPr/>
        </p:nvSpPr>
        <p:spPr>
          <a:xfrm>
            <a:off x="669471" y="2634078"/>
            <a:ext cx="1070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C00000"/>
                </a:solidFill>
              </a:rPr>
              <a:t>Network Slice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64636-60E6-4CB4-A945-30BCC603E7C9}"/>
              </a:ext>
            </a:extLst>
          </p:cNvPr>
          <p:cNvSpPr txBox="1"/>
          <p:nvPr/>
        </p:nvSpPr>
        <p:spPr>
          <a:xfrm>
            <a:off x="2484663" y="1892013"/>
            <a:ext cx="11647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Network Exposure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F0980-50EC-488F-BB1A-A206674A9CEC}"/>
              </a:ext>
            </a:extLst>
          </p:cNvPr>
          <p:cNvSpPr txBox="1"/>
          <p:nvPr/>
        </p:nvSpPr>
        <p:spPr>
          <a:xfrm>
            <a:off x="3481047" y="2046371"/>
            <a:ext cx="1107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NF Repository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B2C75-F472-4148-8FAE-5F646FA8A9FE}"/>
              </a:ext>
            </a:extLst>
          </p:cNvPr>
          <p:cNvSpPr txBox="1"/>
          <p:nvPr/>
        </p:nvSpPr>
        <p:spPr>
          <a:xfrm>
            <a:off x="4321967" y="1756913"/>
            <a:ext cx="882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Policy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2B9B0-6284-4B33-B3CD-1F03CE2DABD0}"/>
              </a:ext>
            </a:extLst>
          </p:cNvPr>
          <p:cNvSpPr txBox="1"/>
          <p:nvPr/>
        </p:nvSpPr>
        <p:spPr>
          <a:xfrm>
            <a:off x="5029708" y="2124857"/>
            <a:ext cx="1494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Application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189EB-6391-4695-826F-BD5386A21089}"/>
              </a:ext>
            </a:extLst>
          </p:cNvPr>
          <p:cNvSpPr txBox="1"/>
          <p:nvPr/>
        </p:nvSpPr>
        <p:spPr>
          <a:xfrm>
            <a:off x="1204503" y="6348986"/>
            <a:ext cx="484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12736"/>
                </a:solidFill>
                <a:effectLst/>
                <a:latin typeface="Roboto"/>
              </a:rPr>
              <a:t>VPLMN = Visited Public Land Mobile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680F6E-DA67-4F06-8E89-086A36EF3630}"/>
              </a:ext>
            </a:extLst>
          </p:cNvPr>
          <p:cNvSpPr txBox="1"/>
          <p:nvPr/>
        </p:nvSpPr>
        <p:spPr>
          <a:xfrm>
            <a:off x="8001210" y="6373943"/>
            <a:ext cx="2555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dirty="0">
                <a:solidFill>
                  <a:srgbClr val="012736"/>
                </a:solidFill>
                <a:latin typeface="Roboto"/>
              </a:rPr>
              <a:t>H</a:t>
            </a:r>
            <a:r>
              <a:rPr lang="en-GB" b="0" i="0" dirty="0">
                <a:solidFill>
                  <a:srgbClr val="012736"/>
                </a:solidFill>
                <a:effectLst/>
                <a:latin typeface="Roboto"/>
              </a:rPr>
              <a:t>PLMN = Home PLMN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73146-D3F9-45AB-86DE-EF84375B127B}"/>
              </a:ext>
            </a:extLst>
          </p:cNvPr>
          <p:cNvSpPr txBox="1"/>
          <p:nvPr/>
        </p:nvSpPr>
        <p:spPr>
          <a:xfrm>
            <a:off x="6251291" y="1270153"/>
            <a:ext cx="1997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0" i="0" dirty="0">
                <a:solidFill>
                  <a:srgbClr val="C00000"/>
                </a:solidFill>
                <a:effectLst/>
                <a:latin typeface="Roboto"/>
              </a:rPr>
              <a:t>Security Edge Protection Proxy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A7DF9A-C988-4B3D-A743-8CEBE90DA22B}"/>
              </a:ext>
            </a:extLst>
          </p:cNvPr>
          <p:cNvSpPr txBox="1"/>
          <p:nvPr/>
        </p:nvSpPr>
        <p:spPr>
          <a:xfrm>
            <a:off x="7571354" y="1984346"/>
            <a:ext cx="21648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600" b="0" i="0" dirty="0">
                <a:solidFill>
                  <a:srgbClr val="C00000"/>
                </a:solidFill>
                <a:effectLst/>
                <a:latin typeface="Roboto"/>
              </a:rPr>
              <a:t>Unified Data 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D9A136-021B-44A1-BDF0-7BB774BE1403}"/>
              </a:ext>
            </a:extLst>
          </p:cNvPr>
          <p:cNvSpPr txBox="1"/>
          <p:nvPr/>
        </p:nvSpPr>
        <p:spPr>
          <a:xfrm>
            <a:off x="7249885" y="5200368"/>
            <a:ext cx="18053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rgbClr val="C00000"/>
                </a:solidFill>
                <a:effectLst/>
                <a:latin typeface="Roboto"/>
              </a:rPr>
              <a:t>Authentication Server Function</a:t>
            </a:r>
            <a:endParaRPr lang="en-GB" sz="1600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10669-B697-47B6-BB00-A036433D0826}"/>
              </a:ext>
            </a:extLst>
          </p:cNvPr>
          <p:cNvSpPr txBox="1"/>
          <p:nvPr/>
        </p:nvSpPr>
        <p:spPr>
          <a:xfrm>
            <a:off x="1699532" y="3904527"/>
            <a:ext cx="15008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Core Access and Mobility Management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2774D7-B3CA-4829-9C18-F7A916D99CFB}"/>
              </a:ext>
            </a:extLst>
          </p:cNvPr>
          <p:cNvSpPr txBox="1"/>
          <p:nvPr/>
        </p:nvSpPr>
        <p:spPr>
          <a:xfrm>
            <a:off x="4523015" y="4049255"/>
            <a:ext cx="18053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Session Management Function</a:t>
            </a:r>
            <a:endParaRPr lang="en-GB" sz="1400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2BE5DF-EFA6-4DBF-A5CC-4AEBB66AD4B4}"/>
              </a:ext>
            </a:extLst>
          </p:cNvPr>
          <p:cNvSpPr txBox="1"/>
          <p:nvPr/>
        </p:nvSpPr>
        <p:spPr>
          <a:xfrm>
            <a:off x="4836318" y="5824237"/>
            <a:ext cx="1292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Data Network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5AE33-E538-472C-A40D-AE533AD659F2}"/>
              </a:ext>
            </a:extLst>
          </p:cNvPr>
          <p:cNvSpPr txBox="1"/>
          <p:nvPr/>
        </p:nvSpPr>
        <p:spPr>
          <a:xfrm>
            <a:off x="3173186" y="5815079"/>
            <a:ext cx="1292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C00000"/>
                </a:solidFill>
                <a:effectLst/>
                <a:latin typeface="Roboto"/>
              </a:rPr>
              <a:t>User Plane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667BDF-1FEA-46CA-A3ED-9A81B8A5845D}"/>
              </a:ext>
            </a:extLst>
          </p:cNvPr>
          <p:cNvSpPr txBox="1"/>
          <p:nvPr/>
        </p:nvSpPr>
        <p:spPr>
          <a:xfrm>
            <a:off x="4465525" y="299391"/>
            <a:ext cx="3653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https://www.mpirical.com/glossary</a:t>
            </a:r>
          </a:p>
        </p:txBody>
      </p:sp>
    </p:spTree>
    <p:extLst>
      <p:ext uri="{BB962C8B-B14F-4D97-AF65-F5344CB8AC3E}">
        <p14:creationId xmlns:p14="http://schemas.microsoft.com/office/powerpoint/2010/main" val="346898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2DC8-8D12-4DB2-8DD3-21B868EDC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2527" y="3136900"/>
            <a:ext cx="1699736" cy="838200"/>
          </a:xfrm>
        </p:spPr>
        <p:txBody>
          <a:bodyPr>
            <a:normAutofit/>
          </a:bodyPr>
          <a:lstStyle/>
          <a:p>
            <a:r>
              <a:rPr lang="en-GB" sz="3200" b="1" dirty="0"/>
              <a:t>4G vs 5G</a:t>
            </a: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C8610-6DA3-4075-AB7C-F0BC6E5C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9" y="353588"/>
            <a:ext cx="9828828" cy="6021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8EB648-5758-44A2-8D2D-1F00437AFA1B}"/>
              </a:ext>
            </a:extLst>
          </p:cNvPr>
          <p:cNvSpPr txBox="1"/>
          <p:nvPr/>
        </p:nvSpPr>
        <p:spPr>
          <a:xfrm>
            <a:off x="1985802" y="6438128"/>
            <a:ext cx="7415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https://www.sciencedirect.com/science/article/abs/pii/S1389128619306346</a:t>
            </a:r>
          </a:p>
        </p:txBody>
      </p:sp>
    </p:spTree>
    <p:extLst>
      <p:ext uri="{BB962C8B-B14F-4D97-AF65-F5344CB8AC3E}">
        <p14:creationId xmlns:p14="http://schemas.microsoft.com/office/powerpoint/2010/main" val="4190531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E0299-1F20-415B-9277-5974121A8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18633"/>
          </a:xfrm>
        </p:spPr>
        <p:txBody>
          <a:bodyPr/>
          <a:lstStyle/>
          <a:p>
            <a:r>
              <a:rPr lang="en-GB" dirty="0"/>
              <a:t>Scalable OFDM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8FA26-4024-428D-8465-5CB2CD95D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" y="1800225"/>
            <a:ext cx="5414434" cy="4841422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</a:rPr>
              <a:t>Orthogonal Frequency Division Multiplexing is the right candidate for 5G NR</a:t>
            </a:r>
          </a:p>
          <a:p>
            <a:r>
              <a:rPr lang="el-GR" dirty="0"/>
              <a:t>5</a:t>
            </a:r>
            <a:r>
              <a:rPr lang="en-GB" dirty="0"/>
              <a:t>G innovation is the scalable OFDM multi-tone 2n numerology</a:t>
            </a:r>
            <a:endParaRPr lang="el-GR" dirty="0"/>
          </a:p>
          <a:p>
            <a:pPr lvl="1"/>
            <a:r>
              <a:rPr lang="en-GB" dirty="0"/>
              <a:t>LTE supports carrier bandwidths up to 20 MHz – Fixed OFDM sub-carrier spacing of 15 </a:t>
            </a:r>
            <a:r>
              <a:rPr lang="en-GB" dirty="0" err="1"/>
              <a:t>KHz</a:t>
            </a:r>
            <a:endParaRPr lang="en-GB" dirty="0"/>
          </a:p>
          <a:p>
            <a:r>
              <a:rPr lang="en-GB" dirty="0"/>
              <a:t>5G supports scalable OFDM numerology, meaning smaller OFDM symbol duration and doubled subcarrier spacing when required</a:t>
            </a:r>
          </a:p>
          <a:p>
            <a:r>
              <a:rPr lang="en-GB" dirty="0"/>
              <a:t>Smaller symbol duration means more flexible resource allocation and increased speeds</a:t>
            </a:r>
          </a:p>
          <a:p>
            <a:r>
              <a:rPr lang="en-GB" dirty="0"/>
              <a:t>High frequencies introduce increased phase noise </a:t>
            </a:r>
            <a:r>
              <a:rPr lang="en-GB" dirty="0">
                <a:sym typeface="Wingdings" panose="05000000000000000000" pitchFamily="2" charset="2"/>
              </a:rPr>
              <a:t> Larger subcarrier spacing required</a:t>
            </a:r>
            <a:endParaRPr lang="el-GR" dirty="0"/>
          </a:p>
          <a:p>
            <a:endParaRPr lang="el-GR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pic>
        <p:nvPicPr>
          <p:cNvPr id="1028" name="Picture 4" descr="New Radio Numerologies">
            <a:extLst>
              <a:ext uri="{FF2B5EF4-FFF2-40B4-BE49-F238E27FC236}">
                <a16:creationId xmlns:a16="http://schemas.microsoft.com/office/drawing/2014/main" id="{A5549303-F1AE-44CA-B098-E5347490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890" y="1708164"/>
            <a:ext cx="6026818" cy="418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13C10-9C10-4299-9238-FDC5B6FF1B2B}"/>
              </a:ext>
            </a:extLst>
          </p:cNvPr>
          <p:cNvSpPr txBox="1"/>
          <p:nvPr/>
        </p:nvSpPr>
        <p:spPr>
          <a:xfrm>
            <a:off x="6648450" y="5879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https://apistraining.com/news/5g-numerology/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48645-F63E-4AE0-AF99-F25FB93CA07A}"/>
              </a:ext>
            </a:extLst>
          </p:cNvPr>
          <p:cNvSpPr txBox="1"/>
          <p:nvPr/>
        </p:nvSpPr>
        <p:spPr>
          <a:xfrm>
            <a:off x="7874455" y="610961"/>
            <a:ext cx="182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b="0" i="0" dirty="0">
                <a:solidFill>
                  <a:srgbClr val="11111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GB" b="0" i="0" dirty="0">
                <a:solidFill>
                  <a:srgbClr val="11111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 = 15 kHz * 2</a:t>
            </a:r>
            <a:r>
              <a:rPr lang="en-GB" b="0" i="0" baseline="30000" dirty="0">
                <a:solidFill>
                  <a:srgbClr val="11111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9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1334-B518-4B81-80BC-6D3967C7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B21A6-AAED-4F92-8754-AA37F5F02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to 5G</a:t>
            </a:r>
          </a:p>
          <a:p>
            <a:pPr lvl="1"/>
            <a:r>
              <a:rPr lang="en-GB" dirty="0"/>
              <a:t>5G Definition and Characteristics</a:t>
            </a:r>
          </a:p>
          <a:p>
            <a:pPr lvl="1"/>
            <a:r>
              <a:rPr lang="en-GB" dirty="0"/>
              <a:t>5G Spectrum Plan</a:t>
            </a:r>
          </a:p>
          <a:p>
            <a:pPr lvl="1"/>
            <a:r>
              <a:rPr lang="en-GB" dirty="0"/>
              <a:t>Architecture</a:t>
            </a:r>
          </a:p>
          <a:p>
            <a:r>
              <a:rPr lang="en-US" dirty="0"/>
              <a:t>5G Features</a:t>
            </a:r>
          </a:p>
          <a:p>
            <a:pPr lvl="1"/>
            <a:r>
              <a:rPr lang="en-US" dirty="0"/>
              <a:t>Slicing</a:t>
            </a:r>
          </a:p>
          <a:p>
            <a:pPr lvl="1"/>
            <a:r>
              <a:rPr lang="en-US" dirty="0"/>
              <a:t>Massive MIMO</a:t>
            </a:r>
          </a:p>
          <a:p>
            <a:r>
              <a:rPr lang="en-US" dirty="0"/>
              <a:t>Network Evolution</a:t>
            </a:r>
          </a:p>
          <a:p>
            <a:pPr lvl="1"/>
            <a:r>
              <a:rPr lang="en-US" dirty="0"/>
              <a:t>C-RAN</a:t>
            </a:r>
          </a:p>
          <a:p>
            <a:pPr lvl="1"/>
            <a:r>
              <a:rPr lang="en-US" dirty="0"/>
              <a:t>MEC</a:t>
            </a:r>
          </a:p>
        </p:txBody>
      </p:sp>
    </p:spTree>
    <p:extLst>
      <p:ext uri="{BB962C8B-B14F-4D97-AF65-F5344CB8AC3E}">
        <p14:creationId xmlns:p14="http://schemas.microsoft.com/office/powerpoint/2010/main" val="415045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1A61-AF01-4754-8F00-657F815C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Massive MIMO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E545-DBF9-4486-9F20-C87BDC731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1"/>
            <a:ext cx="9872871" cy="2156096"/>
          </a:xfrm>
        </p:spPr>
        <p:txBody>
          <a:bodyPr>
            <a:normAutofit/>
          </a:bodyPr>
          <a:lstStyle/>
          <a:p>
            <a:r>
              <a:rPr lang="en-GB" dirty="0"/>
              <a:t>Sub-6 GHz wireless access technology</a:t>
            </a:r>
            <a:endParaRPr lang="el-GR" dirty="0"/>
          </a:p>
          <a:p>
            <a:r>
              <a:rPr lang="en-GB" dirty="0"/>
              <a:t>Base stations are equipped with arrays of many (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massive) antennas that serve multiple users at the same time-frequency resource</a:t>
            </a:r>
          </a:p>
          <a:p>
            <a:r>
              <a:rPr lang="en-GB" dirty="0"/>
              <a:t>Whilst standard MIMO uses 2-4 antennas, massive MIMO uses as many as 96 to 128 antennas</a:t>
            </a:r>
          </a:p>
        </p:txBody>
      </p:sp>
      <p:pic>
        <p:nvPicPr>
          <p:cNvPr id="4098" name="Picture 2" descr="Downlink Massive MIMO">
            <a:extLst>
              <a:ext uri="{FF2B5EF4-FFF2-40B4-BE49-F238E27FC236}">
                <a16:creationId xmlns:a16="http://schemas.microsoft.com/office/drawing/2014/main" id="{BCF9CF87-4AD8-4F84-80B7-F1C29CFA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92" y="3873047"/>
            <a:ext cx="8748486" cy="234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29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1A61-AF01-4754-8F00-657F815C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Massive MIMO / Beamforming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CE545-DBF9-4486-9F20-C87BDC731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4735285" cy="4282439"/>
          </a:xfrm>
        </p:spPr>
        <p:txBody>
          <a:bodyPr>
            <a:normAutofit/>
          </a:bodyPr>
          <a:lstStyle/>
          <a:p>
            <a:r>
              <a:rPr lang="en-GB" dirty="0"/>
              <a:t>The capacity is multiplied without requiring more spectrum</a:t>
            </a:r>
          </a:p>
          <a:p>
            <a:r>
              <a:rPr lang="en-GB" dirty="0"/>
              <a:t>Leverages beamforming to focus wireless signal towards a specific receiving device</a:t>
            </a:r>
          </a:p>
          <a:p>
            <a:pPr lvl="1"/>
            <a:r>
              <a:rPr lang="en-GB" dirty="0"/>
              <a:t>Beamforming is utilised by 802.11ax (</a:t>
            </a:r>
            <a:r>
              <a:rPr lang="en-GB" dirty="0" err="1"/>
              <a:t>WiFi</a:t>
            </a:r>
            <a:r>
              <a:rPr lang="en-GB" dirty="0"/>
              <a:t> 6)</a:t>
            </a:r>
          </a:p>
          <a:p>
            <a:r>
              <a:rPr lang="en-GB" dirty="0"/>
              <a:t>Benefits of massive MIMO</a:t>
            </a:r>
          </a:p>
          <a:p>
            <a:pPr lvl="1"/>
            <a:r>
              <a:rPr lang="en-GB" dirty="0"/>
              <a:t>Increased network capacity</a:t>
            </a:r>
          </a:p>
          <a:p>
            <a:pPr lvl="1"/>
            <a:r>
              <a:rPr lang="en-GB" dirty="0"/>
              <a:t>Improved coverage</a:t>
            </a:r>
            <a:endParaRPr lang="el-GR" dirty="0"/>
          </a:p>
          <a:p>
            <a:pPr lvl="1"/>
            <a:r>
              <a:rPr lang="en-GB" dirty="0"/>
              <a:t>User experience</a:t>
            </a:r>
          </a:p>
          <a:p>
            <a:endParaRPr lang="en-GB" dirty="0"/>
          </a:p>
        </p:txBody>
      </p:sp>
      <p:pic>
        <p:nvPicPr>
          <p:cNvPr id="6146" name="Picture 2" descr="Figure 1: Example of a radiation pattern (Wikipedia)">
            <a:extLst>
              <a:ext uri="{FF2B5EF4-FFF2-40B4-BE49-F238E27FC236}">
                <a16:creationId xmlns:a16="http://schemas.microsoft.com/office/drawing/2014/main" id="{F85F4AE9-484C-4623-B55B-D39EFE6F2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68" y="1828799"/>
            <a:ext cx="5178083" cy="446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3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97C-B700-4A52-9261-5D01AABA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Slicing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68D8-9B09-4230-87B8-DC9FC0545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78498"/>
          </a:xfrm>
        </p:spPr>
        <p:txBody>
          <a:bodyPr>
            <a:normAutofit/>
          </a:bodyPr>
          <a:lstStyle/>
          <a:p>
            <a:r>
              <a:rPr lang="en-GB" dirty="0"/>
              <a:t>Slice: A logical network serving a particular application, business partner, or customer </a:t>
            </a:r>
          </a:p>
          <a:p>
            <a:r>
              <a:rPr lang="en-GB" dirty="0"/>
              <a:t>Like Virtual Machines (VMs) on a computer </a:t>
            </a:r>
          </a:p>
          <a:p>
            <a:r>
              <a:rPr lang="en-GB" dirty="0"/>
              <a:t>A network can be divided into many slices </a:t>
            </a:r>
          </a:p>
          <a:p>
            <a:r>
              <a:rPr lang="en-GB" dirty="0"/>
              <a:t>Each slice looks to the user as a separate network with reserved resources</a:t>
            </a:r>
            <a:endParaRPr lang="el-GR" dirty="0"/>
          </a:p>
          <a:p>
            <a:r>
              <a:rPr lang="en-GB" dirty="0"/>
              <a:t>Concerns a use case of Network function virtualization!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79D7C-992F-440A-9BD1-28994195258A}"/>
              </a:ext>
            </a:extLst>
          </p:cNvPr>
          <p:cNvSpPr txBox="1"/>
          <p:nvPr/>
        </p:nvSpPr>
        <p:spPr>
          <a:xfrm>
            <a:off x="1196657" y="6273225"/>
            <a:ext cx="11083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https://www.itu.int/en/ITU-T/Workshops-and-Seminars/201707/Documents/Eric_Guttman_5G%20New%20Radio%20and%20System%20Standardization%20in%203GPP.pdf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D2BFF-6D56-4336-B6CE-FBA0365C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86" y="4092388"/>
            <a:ext cx="7162627" cy="17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2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twork slicing">
            <a:extLst>
              <a:ext uri="{FF2B5EF4-FFF2-40B4-BE49-F238E27FC236}">
                <a16:creationId xmlns:a16="http://schemas.microsoft.com/office/drawing/2014/main" id="{A2766619-D1F1-48A8-BCB9-28DBEF9F32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63" y="433525"/>
            <a:ext cx="9929091" cy="58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70E45A-0274-48CC-A771-0C2408AF974C}"/>
              </a:ext>
            </a:extLst>
          </p:cNvPr>
          <p:cNvSpPr txBox="1"/>
          <p:nvPr/>
        </p:nvSpPr>
        <p:spPr>
          <a:xfrm>
            <a:off x="5116822" y="6296379"/>
            <a:ext cx="1819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ITUNews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63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565-44F5-4BF8-A5E7-4A30CE4A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113064"/>
          </a:xfrm>
        </p:spPr>
        <p:txBody>
          <a:bodyPr>
            <a:normAutofit/>
          </a:bodyPr>
          <a:lstStyle/>
          <a:p>
            <a:r>
              <a:rPr lang="en-GB" sz="3200" dirty="0"/>
              <a:t>What is a slice?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0F8AA-D235-49F2-8373-9A935D57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3" y="1803689"/>
            <a:ext cx="4014312" cy="4817547"/>
          </a:xfrm>
        </p:spPr>
        <p:txBody>
          <a:bodyPr>
            <a:normAutofit/>
          </a:bodyPr>
          <a:lstStyle/>
          <a:p>
            <a:r>
              <a:rPr lang="en-GB" sz="1800" dirty="0"/>
              <a:t>A set of resources that is defined by 3 layers:</a:t>
            </a:r>
          </a:p>
          <a:p>
            <a:pPr lvl="1"/>
            <a:r>
              <a:rPr lang="en-US" sz="1600" b="1" dirty="0"/>
              <a:t>Infrastructure Layer</a:t>
            </a:r>
            <a:r>
              <a:rPr lang="en-US" sz="1600" dirty="0"/>
              <a:t>: The actual physical resources utilized (radio frequencies, intermediary nodes/physical topology)</a:t>
            </a:r>
          </a:p>
          <a:p>
            <a:pPr lvl="1"/>
            <a:r>
              <a:rPr lang="en-US" sz="1600" b="1" dirty="0"/>
              <a:t>Network Function Layer</a:t>
            </a:r>
            <a:r>
              <a:rPr lang="en-US" sz="1600" dirty="0"/>
              <a:t>: Defines the slice as a virtual resource as well as its lifecycle</a:t>
            </a:r>
          </a:p>
          <a:p>
            <a:pPr lvl="1"/>
            <a:r>
              <a:rPr lang="en-US" sz="1600" b="1" dirty="0"/>
              <a:t>Service Layer</a:t>
            </a:r>
            <a:r>
              <a:rPr lang="en-US" sz="1600" dirty="0"/>
              <a:t>: Operators and service providers can utilize the slices provided by the NF Layer</a:t>
            </a:r>
          </a:p>
          <a:p>
            <a:r>
              <a:rPr lang="en-US" sz="1800" dirty="0"/>
              <a:t>Network Slice Controller</a:t>
            </a:r>
          </a:p>
          <a:p>
            <a:pPr lvl="1"/>
            <a:r>
              <a:rPr lang="en-US" sz="1600" dirty="0"/>
              <a:t>End-to-end service management</a:t>
            </a:r>
          </a:p>
          <a:p>
            <a:pPr lvl="1"/>
            <a:r>
              <a:rPr lang="en-US" sz="1600" dirty="0"/>
              <a:t>Virtual resource definition</a:t>
            </a:r>
          </a:p>
          <a:p>
            <a:pPr lvl="1"/>
            <a:r>
              <a:rPr lang="en-US" sz="1600" dirty="0"/>
              <a:t>Slice life-cycle management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51E928-0717-4E13-989D-7A9550726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982" y="832756"/>
            <a:ext cx="7209426" cy="526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58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0987C-77B9-4AFC-9379-07FBBE8F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Neutral Hosting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4140-3CA4-4472-BDB0-A0ED6F2C4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Network virtualisation introduces new business models!</a:t>
            </a:r>
          </a:p>
          <a:p>
            <a:pPr>
              <a:spcAft>
                <a:spcPts val="600"/>
              </a:spcAft>
            </a:pPr>
            <a:r>
              <a:rPr lang="en-US" dirty="0"/>
              <a:t>Neutral hosting exploits network virtualization to separate network infrastructure from the service provider</a:t>
            </a:r>
          </a:p>
          <a:p>
            <a:pPr lvl="1"/>
            <a:r>
              <a:rPr lang="en-US" b="1" dirty="0"/>
              <a:t>Mobile Network Operator </a:t>
            </a:r>
            <a:r>
              <a:rPr lang="en-US" dirty="0"/>
              <a:t>(MNO): Owner of physical infrastructure (radio frequencies, antennas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Mobile </a:t>
            </a:r>
            <a:r>
              <a:rPr lang="en-US" b="1" i="1" dirty="0"/>
              <a:t>Virtual</a:t>
            </a:r>
            <a:r>
              <a:rPr lang="en-US" b="1" dirty="0"/>
              <a:t> Network Operator </a:t>
            </a:r>
            <a:r>
              <a:rPr lang="en-US" dirty="0"/>
              <a:t>(MVNO): Rents slices from MNO in wholesale price and resells them to customers with custom branding </a:t>
            </a:r>
            <a:r>
              <a:rPr lang="en-US"/>
              <a:t>and marketing</a:t>
            </a:r>
          </a:p>
          <a:p>
            <a:r>
              <a:rPr lang="en-US" dirty="0"/>
              <a:t>There is a global trend in various industries to separate infrastructure providers and service provider (e.g. in energy)</a:t>
            </a:r>
          </a:p>
        </p:txBody>
      </p:sp>
    </p:spTree>
    <p:extLst>
      <p:ext uri="{BB962C8B-B14F-4D97-AF65-F5344CB8AC3E}">
        <p14:creationId xmlns:p14="http://schemas.microsoft.com/office/powerpoint/2010/main" val="414479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05A3E-ABF5-43CD-ABFB-1EF836A0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cap="all"/>
              <a:t>Network evolution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BF150-4323-4205-9B14-2108C3B57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Cloud-Radio Access Network</a:t>
            </a:r>
          </a:p>
          <a:p>
            <a:r>
              <a:rPr lang="en-US"/>
              <a:t>Multi-Access Edge Computing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553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994A-FCCA-45FC-A6AF-736C64A2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Radio Access Network (C-RAN)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6B20-5AEC-405B-B21C-D158D180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43048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Traditionally</a:t>
            </a:r>
            <a:r>
              <a:rPr lang="en-GB" dirty="0"/>
              <a:t> (RAN instead of C-RAN):</a:t>
            </a:r>
          </a:p>
          <a:p>
            <a:pPr lvl="1"/>
            <a:r>
              <a:rPr lang="en-GB" dirty="0"/>
              <a:t>Each base station covers a small area</a:t>
            </a:r>
          </a:p>
          <a:p>
            <a:pPr lvl="1"/>
            <a:r>
              <a:rPr lang="en-US" dirty="0"/>
              <a:t>A base station consists of the Remote Radio Head (RRH) and the Baseband Unit (BBU)</a:t>
            </a:r>
          </a:p>
          <a:p>
            <a:pPr lvl="2"/>
            <a:r>
              <a:rPr lang="en-US" dirty="0"/>
              <a:t>RRH </a:t>
            </a:r>
            <a:r>
              <a:rPr lang="en-US" dirty="0">
                <a:sym typeface="Wingdings" panose="05000000000000000000" pitchFamily="2" charset="2"/>
              </a:rPr>
              <a:t> Radio transceiver, the physical air interface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BBU  Baseband signal processing </a:t>
            </a:r>
            <a:endParaRPr lang="en-US" dirty="0"/>
          </a:p>
          <a:p>
            <a:pPr lvl="1"/>
            <a:r>
              <a:rPr lang="en-US" dirty="0"/>
              <a:t>Each base station processes and transmits signals from/to UEs</a:t>
            </a:r>
          </a:p>
          <a:p>
            <a:pPr lvl="1"/>
            <a:r>
              <a:rPr lang="en-US" dirty="0"/>
              <a:t>Payload is forwarded to the core network via the backhaul </a:t>
            </a:r>
          </a:p>
          <a:p>
            <a:r>
              <a:rPr lang="en-US" dirty="0">
                <a:solidFill>
                  <a:srgbClr val="00B050"/>
                </a:solidFill>
              </a:rPr>
              <a:t>5G C-RAN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RRH and BBU are decoupled – Separated </a:t>
            </a:r>
          </a:p>
          <a:p>
            <a:pPr lvl="1"/>
            <a:r>
              <a:rPr lang="en-US" dirty="0"/>
              <a:t>RRHs transmit “raw” signal to a centralized BBU which is virtualized and hosted on the cloud</a:t>
            </a:r>
          </a:p>
          <a:p>
            <a:pPr lvl="1"/>
            <a:r>
              <a:rPr lang="en-US" dirty="0"/>
              <a:t>Allows scaling for low-cost dense small cells </a:t>
            </a:r>
          </a:p>
          <a:p>
            <a:pPr lvl="1"/>
            <a:r>
              <a:rPr lang="en-US" dirty="0"/>
              <a:t>Optical </a:t>
            </a:r>
            <a:r>
              <a:rPr lang="en-US" dirty="0" err="1"/>
              <a:t>fibre</a:t>
            </a:r>
            <a:r>
              <a:rPr lang="en-US" dirty="0"/>
              <a:t>, 10+ Gbit Ethernet or microwave ~ 20km of front haul</a:t>
            </a:r>
          </a:p>
        </p:txBody>
      </p:sp>
    </p:spTree>
    <p:extLst>
      <p:ext uri="{BB962C8B-B14F-4D97-AF65-F5344CB8AC3E}">
        <p14:creationId xmlns:p14="http://schemas.microsoft.com/office/powerpoint/2010/main" val="2324614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9592-0B96-4D6F-BDCD-6DC78AED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vs Cloud RAN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0EDBF-69B6-4082-8427-28BF4F93D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27" y="1690189"/>
            <a:ext cx="11264946" cy="3055983"/>
          </a:xfr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357A2A7-EC0C-48CF-B22A-2C4739C8C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11" y="4616716"/>
            <a:ext cx="3332337" cy="16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29663-C906-44BC-8C9C-9CBCB184F2F2}"/>
              </a:ext>
            </a:extLst>
          </p:cNvPr>
          <p:cNvSpPr txBox="1"/>
          <p:nvPr/>
        </p:nvSpPr>
        <p:spPr>
          <a:xfrm>
            <a:off x="1396417" y="6386731"/>
            <a:ext cx="11331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https://www.multefire.org/wp-content/uploads/5G_Standard_Toskala_MUulteFire-Open-Day-Meeting.pdf</a:t>
            </a:r>
          </a:p>
        </p:txBody>
      </p:sp>
    </p:spTree>
    <p:extLst>
      <p:ext uri="{BB962C8B-B14F-4D97-AF65-F5344CB8AC3E}">
        <p14:creationId xmlns:p14="http://schemas.microsoft.com/office/powerpoint/2010/main" val="1593677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97C-B700-4A52-9261-5D01AABA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Multi-Access Edge Computing (MEC)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68D8-9B09-4230-87B8-DC9FC0545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733"/>
            <a:ext cx="10515600" cy="457200"/>
          </a:xfrm>
        </p:spPr>
        <p:txBody>
          <a:bodyPr>
            <a:normAutofit/>
          </a:bodyPr>
          <a:lstStyle/>
          <a:p>
            <a:r>
              <a:rPr lang="en-GB" dirty="0"/>
              <a:t>MEC brings computation</a:t>
            </a:r>
            <a:r>
              <a:rPr lang="el-GR" dirty="0"/>
              <a:t> </a:t>
            </a:r>
            <a:r>
              <a:rPr lang="en-GB" dirty="0"/>
              <a:t>and cloud closer to the edge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BE045-544E-4897-AC81-DD205109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81" y="2183948"/>
            <a:ext cx="8470576" cy="40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FC21C-92E0-49ED-BDFE-212A13887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054" y="188535"/>
            <a:ext cx="4083313" cy="61201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95D505-79B1-4F13-BD0B-63A553B0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618" y="206207"/>
            <a:ext cx="5361849" cy="6095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7AD212-BF8D-4A5F-A813-7BC2C6EC3F38}"/>
              </a:ext>
            </a:extLst>
          </p:cNvPr>
          <p:cNvSpPr txBox="1"/>
          <p:nvPr/>
        </p:nvSpPr>
        <p:spPr>
          <a:xfrm>
            <a:off x="459123" y="6334780"/>
            <a:ext cx="11702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https://www.fraunhofer.de/en/research/current-research/tactile-internet.html#:~:text=This%20refers%20to%20Internet%2Dbased,telemedicine%20and%20Car2Car%20communication%20possible.</a:t>
            </a:r>
          </a:p>
        </p:txBody>
      </p:sp>
    </p:spTree>
    <p:extLst>
      <p:ext uri="{BB962C8B-B14F-4D97-AF65-F5344CB8AC3E}">
        <p14:creationId xmlns:p14="http://schemas.microsoft.com/office/powerpoint/2010/main" val="781375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C6AD-2C84-489E-9F88-31C75E90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Multi-Access Edge Computing (MEC)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2AEAA-39CA-4DF5-99B6-32B5FD8A7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Aims to bring cloud computing capabilities closer to the end-user premises</a:t>
            </a:r>
          </a:p>
          <a:p>
            <a:pPr lvl="1"/>
            <a:r>
              <a:rPr lang="en-GB" dirty="0"/>
              <a:t>Cloud suffers from unavoidable latency</a:t>
            </a:r>
          </a:p>
          <a:p>
            <a:r>
              <a:rPr lang="en-GB" dirty="0"/>
              <a:t>5G + edge = mobile edge computing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Leverages 5G connectivity for wireless URLLC in the customer premises</a:t>
            </a:r>
          </a:p>
          <a:p>
            <a:r>
              <a:rPr lang="en-GB" dirty="0"/>
              <a:t>The end user has direct access and control over the local Radio Access Network (RAN)</a:t>
            </a:r>
          </a:p>
          <a:p>
            <a:r>
              <a:rPr lang="en-GB" dirty="0"/>
              <a:t>Core network is relieved from additional traffic and real-time information can be served more efficiently</a:t>
            </a:r>
          </a:p>
          <a:p>
            <a:r>
              <a:rPr lang="en-GB" dirty="0"/>
              <a:t>The result of converging IT and telecommunications networking</a:t>
            </a:r>
          </a:p>
          <a:p>
            <a:r>
              <a:rPr lang="en-GB" dirty="0"/>
              <a:t>New vertical use cases that have strict latency requirements, including:</a:t>
            </a:r>
          </a:p>
          <a:p>
            <a:pPr lvl="1"/>
            <a:r>
              <a:rPr lang="en-GB" dirty="0"/>
              <a:t>VR glasses that are in sync with the movement</a:t>
            </a:r>
          </a:p>
          <a:p>
            <a:pPr lvl="1"/>
            <a:r>
              <a:rPr lang="en-GB" dirty="0"/>
              <a:t>Remote surgery</a:t>
            </a:r>
          </a:p>
          <a:p>
            <a:pPr lvl="1"/>
            <a:r>
              <a:rPr lang="en-GB" dirty="0"/>
              <a:t>Remotely operating manufacturing equipment</a:t>
            </a:r>
          </a:p>
          <a:p>
            <a:pPr lvl="1"/>
            <a:r>
              <a:rPr lang="en-GB" dirty="0"/>
              <a:t>Federated Learning / Local AI training and detection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20A9B-090F-4809-BAF9-946766601EA2}"/>
              </a:ext>
            </a:extLst>
          </p:cNvPr>
          <p:cNvSpPr txBox="1"/>
          <p:nvPr/>
        </p:nvSpPr>
        <p:spPr>
          <a:xfrm>
            <a:off x="2853814" y="6386731"/>
            <a:ext cx="6484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https://www.etsi.org/technologies/multi-access-edge-computing</a:t>
            </a:r>
          </a:p>
        </p:txBody>
      </p:sp>
    </p:spTree>
    <p:extLst>
      <p:ext uri="{BB962C8B-B14F-4D97-AF65-F5344CB8AC3E}">
        <p14:creationId xmlns:p14="http://schemas.microsoft.com/office/powerpoint/2010/main" val="2228549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605BE5-E556-4F9E-A147-33E64A78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36" y="54730"/>
            <a:ext cx="10428884" cy="621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70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C336-F4DB-4028-9246-ACAD13C6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Multi-Access Edge Computing (MEC)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FAD4-403B-4C81-A700-1E3925F1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78466"/>
            <a:ext cx="9872871" cy="4038600"/>
          </a:xfrm>
        </p:spPr>
        <p:txBody>
          <a:bodyPr/>
          <a:lstStyle/>
          <a:p>
            <a:r>
              <a:rPr lang="en-GB" dirty="0"/>
              <a:t>MEC merges edge computing with cloud computing</a:t>
            </a:r>
          </a:p>
          <a:p>
            <a:pPr lvl="1"/>
            <a:r>
              <a:rPr lang="en-GB" dirty="0"/>
              <a:t>Brings every latency-strict or data-heavy application closer to the data source</a:t>
            </a:r>
          </a:p>
          <a:p>
            <a:r>
              <a:rPr lang="en-GB" dirty="0"/>
              <a:t>MEC addresses data privacy requirements / Compliance with GDPR</a:t>
            </a:r>
          </a:p>
          <a:p>
            <a:pPr lvl="1"/>
            <a:r>
              <a:rPr lang="en-GB" dirty="0"/>
              <a:t>Sensitive data should remain and be processed on the edge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519DC-D90C-4626-B624-817E0980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51" y="3444822"/>
            <a:ext cx="3896106" cy="286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97804-E29E-4A6E-8AED-2C0B65D81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609" y="3429000"/>
            <a:ext cx="3896106" cy="2956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5B973-3584-4A50-A1D2-2FC59B7D44BC}"/>
              </a:ext>
            </a:extLst>
          </p:cNvPr>
          <p:cNvSpPr txBox="1"/>
          <p:nvPr/>
        </p:nvSpPr>
        <p:spPr>
          <a:xfrm>
            <a:off x="930365" y="6436576"/>
            <a:ext cx="10392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https://enterprise.verizon.com/content/dam/resources/whitepapers/5g-and-edge-computing.pdf</a:t>
            </a:r>
          </a:p>
        </p:txBody>
      </p:sp>
    </p:spTree>
    <p:extLst>
      <p:ext uri="{BB962C8B-B14F-4D97-AF65-F5344CB8AC3E}">
        <p14:creationId xmlns:p14="http://schemas.microsoft.com/office/powerpoint/2010/main" val="3571127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33230-DF7A-4C37-BFBC-8EE14CC82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 and 5G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8C413-794F-45BE-BB4F-7688107CE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Autonomous and assisted-driving vehicles </a:t>
            </a:r>
            <a:r>
              <a:rPr lang="en-GB" dirty="0">
                <a:sym typeface="Wingdings" panose="05000000000000000000" pitchFamily="2" charset="2"/>
              </a:rPr>
              <a:t> A single autonomous vehicle can produce 30 TB per day (Twitter’s daily data)</a:t>
            </a:r>
          </a:p>
          <a:p>
            <a:r>
              <a:rPr lang="en-GB" dirty="0"/>
              <a:t>AR/VR/MR/XR (Augmented, Virtual, Mixed, Extended) Reality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Hyperrealistic</a:t>
            </a:r>
            <a:r>
              <a:rPr lang="en-GB" dirty="0">
                <a:sym typeface="Wingdings" panose="05000000000000000000" pitchFamily="2" charset="2"/>
              </a:rPr>
              <a:t> training, medical imaging, remote repair, augmented retail, safety and security</a:t>
            </a:r>
          </a:p>
          <a:p>
            <a:r>
              <a:rPr lang="en-GB" dirty="0">
                <a:sym typeface="Wingdings" panose="05000000000000000000" pitchFamily="2" charset="2"/>
              </a:rPr>
              <a:t>Media delivery  Reliable 4k/8k video streaming</a:t>
            </a:r>
          </a:p>
          <a:p>
            <a:r>
              <a:rPr lang="en-GB" dirty="0">
                <a:sym typeface="Wingdings" panose="05000000000000000000" pitchFamily="2" charset="2"/>
              </a:rPr>
              <a:t>Smart safety  Enhanced training, improve responsiveness to safety incidents </a:t>
            </a:r>
          </a:p>
          <a:p>
            <a:r>
              <a:rPr lang="en-GB" dirty="0">
                <a:sym typeface="Wingdings" panose="05000000000000000000" pitchFamily="2" charset="2"/>
              </a:rPr>
              <a:t>Massive IoT  Drive analytics and artificial intelligence with huge amounts of sensors. </a:t>
            </a:r>
          </a:p>
          <a:p>
            <a:r>
              <a:rPr lang="en-GB" dirty="0">
                <a:sym typeface="Wingdings" panose="05000000000000000000" pitchFamily="2" charset="2"/>
              </a:rPr>
              <a:t>Predictive maintenance and proactive actions  Predict upcoming faults and enable proactive actions in order to prevent cascading effects (e.g. fault in electrical system)</a:t>
            </a:r>
          </a:p>
        </p:txBody>
      </p:sp>
    </p:spTree>
    <p:extLst>
      <p:ext uri="{BB962C8B-B14F-4D97-AF65-F5344CB8AC3E}">
        <p14:creationId xmlns:p14="http://schemas.microsoft.com/office/powerpoint/2010/main" val="2593693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87B0-97F3-480D-8939-2891FE81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Towards 3GPP Release 16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1990E-922B-432F-A6AC-E166D0D35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NR V2X (Vehicle to Anything)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Vehicle Platooning (group of vehicles that travelling together in an optimal way)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Remote driving and extended sensors for data/video sharing</a:t>
            </a:r>
          </a:p>
          <a:p>
            <a:r>
              <a:rPr lang="en-GB" dirty="0"/>
              <a:t>Non-terrestrial Networks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5G through satellites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Unmanned aircrafts as cell towers</a:t>
            </a:r>
          </a:p>
          <a:p>
            <a:r>
              <a:rPr lang="en-GB" dirty="0"/>
              <a:t>Above 52.6 GHz</a:t>
            </a:r>
          </a:p>
          <a:p>
            <a:r>
              <a:rPr lang="en-GB" dirty="0"/>
              <a:t>IoT-centric</a:t>
            </a:r>
          </a:p>
          <a:p>
            <a:pPr lvl="1"/>
            <a:r>
              <a:rPr lang="en-GB" dirty="0"/>
              <a:t>MEC / Private 5G network for Industrial IoT</a:t>
            </a:r>
          </a:p>
          <a:p>
            <a:pPr lvl="1"/>
            <a:r>
              <a:rPr lang="en-GB" dirty="0"/>
              <a:t>Usage of unlicensed spectrum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39F94-DF44-4AD7-98FB-7446A369D3C5}"/>
              </a:ext>
            </a:extLst>
          </p:cNvPr>
          <p:cNvSpPr txBox="1"/>
          <p:nvPr/>
        </p:nvSpPr>
        <p:spPr>
          <a:xfrm>
            <a:off x="638175" y="6451831"/>
            <a:ext cx="11087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https://www.qualcomm.com/media/documents/files/expanding-the-5g-nr-ecosystem-and-roadmap-in-3gpp-rel-16-beyond.pdf</a:t>
            </a:r>
          </a:p>
        </p:txBody>
      </p:sp>
    </p:spTree>
    <p:extLst>
      <p:ext uri="{BB962C8B-B14F-4D97-AF65-F5344CB8AC3E}">
        <p14:creationId xmlns:p14="http://schemas.microsoft.com/office/powerpoint/2010/main" val="123191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2DEE-B6BF-49F5-AF4D-0F41A01B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implement?</a:t>
            </a:r>
            <a:endParaRPr lang="en-US" dirty="0"/>
          </a:p>
        </p:txBody>
      </p:sp>
      <p:pic>
        <p:nvPicPr>
          <p:cNvPr id="8194" name="Picture 2" descr="drawing">
            <a:extLst>
              <a:ext uri="{FF2B5EF4-FFF2-40B4-BE49-F238E27FC236}">
                <a16:creationId xmlns:a16="http://schemas.microsoft.com/office/drawing/2014/main" id="{70DE9524-AA8E-46A6-9677-26D3A786F8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97" y="1965959"/>
            <a:ext cx="3791857" cy="112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Open5GCore | Open5GCore">
            <a:extLst>
              <a:ext uri="{FF2B5EF4-FFF2-40B4-BE49-F238E27FC236}">
                <a16:creationId xmlns:a16="http://schemas.microsoft.com/office/drawing/2014/main" id="{54267803-1EA0-4624-85F7-441ED1C8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244" y="1767581"/>
            <a:ext cx="4461574" cy="17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USRP N320">
            <a:extLst>
              <a:ext uri="{FF2B5EF4-FFF2-40B4-BE49-F238E27FC236}">
                <a16:creationId xmlns:a16="http://schemas.microsoft.com/office/drawing/2014/main" id="{AFADC66D-F276-4D3D-8633-CC0030BF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3769104"/>
            <a:ext cx="3556000" cy="19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F2EC3-3CD1-4A98-8732-094745866D85}"/>
              </a:ext>
            </a:extLst>
          </p:cNvPr>
          <p:cNvSpPr txBox="1"/>
          <p:nvPr/>
        </p:nvSpPr>
        <p:spPr>
          <a:xfrm>
            <a:off x="348343" y="5348872"/>
            <a:ext cx="333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Software-Defined Radio (ETTUS)</a:t>
            </a:r>
            <a:endParaRPr lang="en-US" dirty="0"/>
          </a:p>
        </p:txBody>
      </p:sp>
      <p:pic>
        <p:nvPicPr>
          <p:cNvPr id="11266" name="Picture 2" descr="2-3">
            <a:extLst>
              <a:ext uri="{FF2B5EF4-FFF2-40B4-BE49-F238E27FC236}">
                <a16:creationId xmlns:a16="http://schemas.microsoft.com/office/drawing/2014/main" id="{793EB3DC-E664-41DA-913A-EBC04E0C4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880" y="3582007"/>
            <a:ext cx="3562537" cy="261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90FB918-B9D6-4A3B-B262-F993FFBD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133" y="3353925"/>
            <a:ext cx="3849963" cy="183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F7A0DC45-C281-4AB7-9F45-A0593E413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48" y="2071611"/>
            <a:ext cx="2570147" cy="124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DevOps5. Monitoring using Prometheus and Grafana | by Ashutosh K | Medium">
            <a:extLst>
              <a:ext uri="{FF2B5EF4-FFF2-40B4-BE49-F238E27FC236}">
                <a16:creationId xmlns:a16="http://schemas.microsoft.com/office/drawing/2014/main" id="{4E2625CF-E3C1-4F6E-91F2-36000223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42" y="428170"/>
            <a:ext cx="3494976" cy="153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6F2F96-454D-42E5-97E5-F21E44145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40" y="1069584"/>
            <a:ext cx="1446152" cy="17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5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2311-EA0D-4DD1-A074-3F57A8E4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Demonstration by NOKIA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FB07C9-D4F1-4FFF-A840-D26D5F64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Nokia 5G Demonstration Video – 5G: driving the automation of everything - YouTube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30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B115-4B74-4959-B954-28B029B1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5G?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BFC33-91C1-478F-8280-19084CD42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Main </a:t>
            </a:r>
            <a:r>
              <a:rPr lang="en-GB" b="1" dirty="0"/>
              <a:t>enabler</a:t>
            </a:r>
            <a:r>
              <a:rPr lang="en-GB" dirty="0"/>
              <a:t> for next-generation IoT applications</a:t>
            </a:r>
          </a:p>
          <a:p>
            <a:pPr lvl="1"/>
            <a:r>
              <a:rPr lang="en-GB" dirty="0"/>
              <a:t>High capacity and density</a:t>
            </a:r>
          </a:p>
          <a:p>
            <a:pPr lvl="1"/>
            <a:r>
              <a:rPr lang="en-GB" dirty="0"/>
              <a:t>Low latency</a:t>
            </a:r>
          </a:p>
          <a:p>
            <a:r>
              <a:rPr lang="en-GB" dirty="0"/>
              <a:t>New emerging </a:t>
            </a:r>
            <a:r>
              <a:rPr lang="en-GB" b="1" dirty="0"/>
              <a:t>use cases </a:t>
            </a:r>
            <a:r>
              <a:rPr lang="en-GB" dirty="0"/>
              <a:t>that have increased demands</a:t>
            </a:r>
          </a:p>
          <a:p>
            <a:pPr lvl="1"/>
            <a:r>
              <a:rPr lang="en-GB" dirty="0"/>
              <a:t>High throughput (20+ Mbps)</a:t>
            </a:r>
          </a:p>
          <a:p>
            <a:pPr lvl="1"/>
            <a:r>
              <a:rPr lang="en-GB" dirty="0"/>
              <a:t>Low (&lt; 10ms) or Ultra-low (&lt; 1ms) latency</a:t>
            </a:r>
          </a:p>
          <a:p>
            <a:r>
              <a:rPr lang="en-GB" dirty="0"/>
              <a:t>Virtualisation (decoupling software from hardware) pressures for new software-oriented architecture</a:t>
            </a:r>
          </a:p>
          <a:p>
            <a:pPr lvl="1"/>
            <a:r>
              <a:rPr lang="en-GB" dirty="0"/>
              <a:t>No dedicated hardware </a:t>
            </a:r>
            <a:r>
              <a:rPr lang="en-GB" dirty="0">
                <a:sym typeface="Wingdings" panose="05000000000000000000" pitchFamily="2" charset="2"/>
              </a:rPr>
              <a:t> Programmable and reusable hardware</a:t>
            </a:r>
            <a:r>
              <a:rPr lang="en-GB" dirty="0"/>
              <a:t> </a:t>
            </a:r>
          </a:p>
          <a:p>
            <a:r>
              <a:rPr lang="en-GB" b="1" dirty="0"/>
              <a:t>Overcome</a:t>
            </a:r>
            <a:r>
              <a:rPr lang="en-GB" dirty="0"/>
              <a:t> communication-related </a:t>
            </a:r>
            <a:r>
              <a:rPr lang="en-GB" b="1" dirty="0"/>
              <a:t>barriers</a:t>
            </a:r>
            <a:r>
              <a:rPr lang="en-GB" dirty="0"/>
              <a:t> that limit and slow down application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C41A4-7FDC-43A8-A959-0DFB1B9A1B50}"/>
              </a:ext>
            </a:extLst>
          </p:cNvPr>
          <p:cNvSpPr txBox="1"/>
          <p:nvPr/>
        </p:nvSpPr>
        <p:spPr>
          <a:xfrm>
            <a:off x="3964669" y="1962542"/>
            <a:ext cx="4507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latin typeface="+mj-lt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03650-C8CB-4F22-998C-8070C6D52B91}"/>
              </a:ext>
            </a:extLst>
          </p:cNvPr>
          <p:cNvSpPr txBox="1"/>
          <p:nvPr/>
        </p:nvSpPr>
        <p:spPr>
          <a:xfrm>
            <a:off x="4370766" y="2331874"/>
            <a:ext cx="500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Pave the way for </a:t>
            </a:r>
            <a:r>
              <a:rPr lang="en-GB" b="1" dirty="0"/>
              <a:t>massive</a:t>
            </a:r>
            <a:r>
              <a:rPr lang="en-GB" dirty="0"/>
              <a:t> IoT deployments</a:t>
            </a:r>
          </a:p>
        </p:txBody>
      </p:sp>
    </p:spTree>
    <p:extLst>
      <p:ext uri="{BB962C8B-B14F-4D97-AF65-F5344CB8AC3E}">
        <p14:creationId xmlns:p14="http://schemas.microsoft.com/office/powerpoint/2010/main" val="14490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561B-8F06-4D98-9D8A-9EC0AA18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Enablers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0CFB-028D-45E5-BCE9-C3B3CAC5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Network Function Virtualisation</a:t>
            </a:r>
            <a:r>
              <a:rPr lang="el-GR" b="1" dirty="0"/>
              <a:t> (</a:t>
            </a:r>
            <a:r>
              <a:rPr lang="en-GB" b="1" dirty="0"/>
              <a:t>NFV)</a:t>
            </a:r>
          </a:p>
          <a:p>
            <a:r>
              <a:rPr lang="en-GB" b="1" dirty="0"/>
              <a:t>Software-Defined Networking (SDN)</a:t>
            </a:r>
            <a:endParaRPr lang="en-GB" dirty="0"/>
          </a:p>
          <a:p>
            <a:r>
              <a:rPr lang="en-GB" dirty="0"/>
              <a:t>Advancements in signal processing and telecom</a:t>
            </a:r>
          </a:p>
          <a:p>
            <a:pPr lvl="1"/>
            <a:r>
              <a:rPr lang="en-GB" dirty="0"/>
              <a:t>Massive MIMO</a:t>
            </a:r>
          </a:p>
          <a:p>
            <a:pPr lvl="1"/>
            <a:r>
              <a:rPr lang="en-GB" dirty="0"/>
              <a:t>Beamforming</a:t>
            </a:r>
          </a:p>
          <a:p>
            <a:pPr lvl="1"/>
            <a:r>
              <a:rPr lang="en-GB" dirty="0"/>
              <a:t>Scalable OFDM</a:t>
            </a:r>
          </a:p>
          <a:p>
            <a:pPr lvl="1"/>
            <a:r>
              <a:rPr lang="en-GB" dirty="0"/>
              <a:t>More efficient channel coding – Low-density parity check (LDPC)</a:t>
            </a:r>
          </a:p>
          <a:p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DBD7C-BA6C-49C9-9ED3-46CCE7E80562}"/>
              </a:ext>
            </a:extLst>
          </p:cNvPr>
          <p:cNvSpPr txBox="1"/>
          <p:nvPr/>
        </p:nvSpPr>
        <p:spPr>
          <a:xfrm>
            <a:off x="4262362" y="6438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https://arxiv.org/pdf/1806.07316.pdf</a:t>
            </a:r>
          </a:p>
        </p:txBody>
      </p:sp>
    </p:spTree>
    <p:extLst>
      <p:ext uri="{BB962C8B-B14F-4D97-AF65-F5344CB8AC3E}">
        <p14:creationId xmlns:p14="http://schemas.microsoft.com/office/powerpoint/2010/main" val="250300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D746-13C0-4E85-B6B9-DB79C5AC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5G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0776-8C54-474A-8274-930C5922C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143587" cy="4023360"/>
          </a:xfrm>
        </p:spPr>
        <p:txBody>
          <a:bodyPr/>
          <a:lstStyle/>
          <a:p>
            <a:r>
              <a:rPr lang="en-GB" dirty="0"/>
              <a:t>A summary of 5G-related key capabilities provided by ITU (International Telecommunication Union)</a:t>
            </a:r>
          </a:p>
          <a:p>
            <a:r>
              <a:rPr lang="en-GB" dirty="0"/>
              <a:t>International Mobile Telecommunications (IMT) Advanced is a set of requirements issued by ITU-R (Radiocommunication sector of ITU) </a:t>
            </a:r>
            <a:r>
              <a:rPr lang="en-GB" dirty="0">
                <a:sym typeface="Wingdings" panose="05000000000000000000" pitchFamily="2" charset="2"/>
              </a:rPr>
              <a:t> Known as 4.5G</a:t>
            </a:r>
          </a:p>
          <a:p>
            <a:r>
              <a:rPr lang="en-GB" dirty="0">
                <a:sym typeface="Wingdings" panose="05000000000000000000" pitchFamily="2" charset="2"/>
              </a:rPr>
              <a:t>IMT-2020 are the requirements corresponding to 5G</a:t>
            </a:r>
            <a:endParaRPr lang="en-GB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6883112-123D-4C14-A8B1-B040CA2C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867" y="123785"/>
            <a:ext cx="6755339" cy="6135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D91E27-D9BD-480F-BD0B-42B1EBDACEA6}"/>
              </a:ext>
            </a:extLst>
          </p:cNvPr>
          <p:cNvSpPr txBox="1"/>
          <p:nvPr/>
        </p:nvSpPr>
        <p:spPr>
          <a:xfrm>
            <a:off x="1855142" y="6478744"/>
            <a:ext cx="1014106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dirty="0"/>
              <a:t>https://www.itu.int/dms_pubrec/itu-r/rec/m/R-REC-M.2083-0-201509-I!!PDF-E.pdf</a:t>
            </a:r>
          </a:p>
        </p:txBody>
      </p:sp>
    </p:spTree>
    <p:extLst>
      <p:ext uri="{BB962C8B-B14F-4D97-AF65-F5344CB8AC3E}">
        <p14:creationId xmlns:p14="http://schemas.microsoft.com/office/powerpoint/2010/main" val="36404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4D9D-5FD1-4787-A8A8-0D6D1E5B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Characteristics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9312-2C99-45E5-9BCB-F1B91B02F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Peak Data Rate</a:t>
            </a:r>
            <a:r>
              <a:rPr lang="en-US" dirty="0"/>
              <a:t>: max rate per user under ideal conditions. 10 Gbps for mobiles, </a:t>
            </a:r>
            <a:r>
              <a:rPr lang="en-US" b="1" dirty="0"/>
              <a:t>20 Gbps </a:t>
            </a:r>
            <a:r>
              <a:rPr lang="en-US" dirty="0"/>
              <a:t>under certain conditions. </a:t>
            </a:r>
          </a:p>
          <a:p>
            <a:r>
              <a:rPr lang="en-US" b="1" dirty="0"/>
              <a:t>User experienced Data Rate</a:t>
            </a:r>
            <a:r>
              <a:rPr lang="en-US" dirty="0"/>
              <a:t>: 95% Rate across the coverage area per user. </a:t>
            </a:r>
            <a:r>
              <a:rPr lang="en-US" b="1" dirty="0"/>
              <a:t>100 Mbps </a:t>
            </a:r>
            <a:r>
              <a:rPr lang="en-US" dirty="0"/>
              <a:t>in urban/suburban areas. 1 Gbps hotspot. </a:t>
            </a:r>
          </a:p>
          <a:p>
            <a:r>
              <a:rPr lang="en-US" b="1" dirty="0"/>
              <a:t>Latency</a:t>
            </a:r>
            <a:r>
              <a:rPr lang="en-US" dirty="0"/>
              <a:t>: Radio contribution to latency between send and receive </a:t>
            </a:r>
          </a:p>
          <a:p>
            <a:r>
              <a:rPr lang="en-US" b="1" dirty="0"/>
              <a:t>Mobility</a:t>
            </a:r>
            <a:r>
              <a:rPr lang="en-US" dirty="0"/>
              <a:t>: Max speed at which seamless handover and QoS is guaranteed </a:t>
            </a:r>
          </a:p>
          <a:p>
            <a:r>
              <a:rPr lang="en-US" b="1" dirty="0"/>
              <a:t>Connection Density</a:t>
            </a:r>
            <a:r>
              <a:rPr lang="en-US" dirty="0"/>
              <a:t>: Devices per km2 </a:t>
            </a:r>
          </a:p>
          <a:p>
            <a:r>
              <a:rPr lang="en-US" b="1" dirty="0"/>
              <a:t>Energy Efficiency</a:t>
            </a:r>
            <a:r>
              <a:rPr lang="en-US" dirty="0"/>
              <a:t>: Network bits/Joule, User bits/Joule </a:t>
            </a:r>
          </a:p>
          <a:p>
            <a:r>
              <a:rPr lang="en-US" b="1" dirty="0"/>
              <a:t>Spectrum Efficiency</a:t>
            </a:r>
            <a:r>
              <a:rPr lang="en-US" dirty="0"/>
              <a:t>: Throughput per Hz per cell </a:t>
            </a:r>
          </a:p>
          <a:p>
            <a:r>
              <a:rPr lang="en-US" b="1" dirty="0"/>
              <a:t>Area Traffic Capacity</a:t>
            </a:r>
            <a:r>
              <a:rPr lang="en-US" dirty="0"/>
              <a:t>: Throughput per m2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CF224-A1EE-4536-88B3-689A4C626EA4}"/>
              </a:ext>
            </a:extLst>
          </p:cNvPr>
          <p:cNvSpPr txBox="1"/>
          <p:nvPr/>
        </p:nvSpPr>
        <p:spPr>
          <a:xfrm>
            <a:off x="3805383" y="63867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https://www.cse.wustl.edu/~jain/cse574-18/</a:t>
            </a:r>
          </a:p>
        </p:txBody>
      </p:sp>
    </p:spTree>
    <p:extLst>
      <p:ext uri="{BB962C8B-B14F-4D97-AF65-F5344CB8AC3E}">
        <p14:creationId xmlns:p14="http://schemas.microsoft.com/office/powerpoint/2010/main" val="1795372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12F6-B90D-47EE-A700-06F54625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5G Characteristics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92427-4579-47D1-A5E2-AA2FC9B5C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Spectrum and Bandwidth Flexibility</a:t>
            </a:r>
            <a:r>
              <a:rPr lang="en-US" dirty="0"/>
              <a:t>: Ability to operate at different frequencies and channel bandwidths </a:t>
            </a:r>
          </a:p>
          <a:p>
            <a:r>
              <a:rPr lang="en-US" b="1" dirty="0"/>
              <a:t>Reliability</a:t>
            </a:r>
            <a:r>
              <a:rPr lang="en-US" dirty="0"/>
              <a:t>: High availability </a:t>
            </a:r>
          </a:p>
          <a:p>
            <a:r>
              <a:rPr lang="en-US" b="1" dirty="0"/>
              <a:t>Resilience</a:t>
            </a:r>
            <a:r>
              <a:rPr lang="en-US" dirty="0"/>
              <a:t>: Continue working in face of disasters </a:t>
            </a:r>
          </a:p>
          <a:p>
            <a:r>
              <a:rPr lang="en-US" b="1" dirty="0"/>
              <a:t>Security and Privacy</a:t>
            </a:r>
            <a:r>
              <a:rPr lang="en-US" dirty="0"/>
              <a:t>: Confidentiality, Integrity, Authentication, Protection against hacking, denial of service, man-in-the-middle attacks </a:t>
            </a:r>
          </a:p>
          <a:p>
            <a:r>
              <a:rPr lang="en-US" b="1" dirty="0"/>
              <a:t>Operational Lifetime</a:t>
            </a:r>
            <a:r>
              <a:rPr lang="en-US" dirty="0"/>
              <a:t>: Long battery life for IoT devices</a:t>
            </a:r>
          </a:p>
        </p:txBody>
      </p:sp>
    </p:spTree>
    <p:extLst>
      <p:ext uri="{BB962C8B-B14F-4D97-AF65-F5344CB8AC3E}">
        <p14:creationId xmlns:p14="http://schemas.microsoft.com/office/powerpoint/2010/main" val="1927363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2BCB-247F-4071-91A8-ADB0E32A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2F19F-66D3-4C44-857D-9592ACBAF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Key Application Areas: </a:t>
            </a:r>
          </a:p>
          <a:p>
            <a:r>
              <a:rPr lang="en-US" b="1" dirty="0"/>
              <a:t>Enhanced Mobile Broadband </a:t>
            </a:r>
            <a:r>
              <a:rPr lang="en-US" dirty="0"/>
              <a:t>(</a:t>
            </a:r>
            <a:r>
              <a:rPr lang="en-US" dirty="0" err="1"/>
              <a:t>eMBB</a:t>
            </a:r>
            <a:r>
              <a:rPr lang="en-US" dirty="0"/>
              <a:t>): Better cell phones and hot spots. High data rates, high user density. Human centric communications</a:t>
            </a:r>
          </a:p>
          <a:p>
            <a:r>
              <a:rPr lang="en-US" b="1" dirty="0"/>
              <a:t>Ultra-Reliable and Low-Latency Communications</a:t>
            </a:r>
            <a:r>
              <a:rPr lang="en-US" dirty="0"/>
              <a:t> (URLLC): Vehicle-to-Vehicle communication, Industrial IoT, 3D Gaming. Human and Machine centric communication </a:t>
            </a:r>
          </a:p>
          <a:p>
            <a:r>
              <a:rPr lang="en-US" b="1" dirty="0"/>
              <a:t>Massive Machine Type Communications</a:t>
            </a:r>
            <a:r>
              <a:rPr lang="en-US" dirty="0"/>
              <a:t> (</a:t>
            </a:r>
            <a:r>
              <a:rPr lang="en-US" dirty="0" err="1"/>
              <a:t>mMTC</a:t>
            </a:r>
            <a:r>
              <a:rPr lang="en-US" dirty="0"/>
              <a:t>): Very large number of devices, low data rate, low power. IoT with long battery lifetime. Addition to </a:t>
            </a:r>
            <a:r>
              <a:rPr lang="en-US" dirty="0" err="1"/>
              <a:t>LoRa</a:t>
            </a:r>
            <a:r>
              <a:rPr lang="en-US" dirty="0"/>
              <a:t>, Zigbee, etc. Machine-centric communication. </a:t>
            </a:r>
          </a:p>
        </p:txBody>
      </p:sp>
    </p:spTree>
    <p:extLst>
      <p:ext uri="{BB962C8B-B14F-4D97-AF65-F5344CB8AC3E}">
        <p14:creationId xmlns:p14="http://schemas.microsoft.com/office/powerpoint/2010/main" val="36048388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2279</Words>
  <Application>Microsoft Office PowerPoint</Application>
  <PresentationFormat>Widescreen</PresentationFormat>
  <Paragraphs>303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Cambria Math</vt:lpstr>
      <vt:lpstr>Roboto</vt:lpstr>
      <vt:lpstr>Wingdings</vt:lpstr>
      <vt:lpstr>Retrospect</vt:lpstr>
      <vt:lpstr>Mobile Communications and Orchestration</vt:lpstr>
      <vt:lpstr>Outline</vt:lpstr>
      <vt:lpstr>PowerPoint Presentation</vt:lpstr>
      <vt:lpstr>Why do we need 5G?</vt:lpstr>
      <vt:lpstr>5G Enablers</vt:lpstr>
      <vt:lpstr>5G Definition</vt:lpstr>
      <vt:lpstr>5G Characteristics</vt:lpstr>
      <vt:lpstr>5G Characteristics</vt:lpstr>
      <vt:lpstr>5G Applications</vt:lpstr>
      <vt:lpstr>5G Applications and KPIs</vt:lpstr>
      <vt:lpstr>5G Requirements</vt:lpstr>
      <vt:lpstr>3G vs. 4G vs. 5G</vt:lpstr>
      <vt:lpstr>5G Use Cases</vt:lpstr>
      <vt:lpstr>5G Spectrum Plan</vt:lpstr>
      <vt:lpstr>5G European Bands</vt:lpstr>
      <vt:lpstr>3GPP 5G Architecture (release 15, aka 5G phase #1)</vt:lpstr>
      <vt:lpstr>3GPP 5G Architecture – Roaming with local breakout example</vt:lpstr>
      <vt:lpstr>4G vs 5G</vt:lpstr>
      <vt:lpstr>Scalable OFDM</vt:lpstr>
      <vt:lpstr>Massive MIMO</vt:lpstr>
      <vt:lpstr>Massive MIMO / Beamforming</vt:lpstr>
      <vt:lpstr>5G Slicing </vt:lpstr>
      <vt:lpstr>PowerPoint Presentation</vt:lpstr>
      <vt:lpstr>What is a slice?</vt:lpstr>
      <vt:lpstr>Neutral Hosting</vt:lpstr>
      <vt:lpstr>Network evolution</vt:lpstr>
      <vt:lpstr>Cloud Radio Access Network (C-RAN)</vt:lpstr>
      <vt:lpstr>Distributed vs Cloud RAN</vt:lpstr>
      <vt:lpstr>Multi-Access Edge Computing (MEC)</vt:lpstr>
      <vt:lpstr>Multi-Access Edge Computing (MEC)</vt:lpstr>
      <vt:lpstr>PowerPoint Presentation</vt:lpstr>
      <vt:lpstr>Multi-Access Edge Computing (MEC)</vt:lpstr>
      <vt:lpstr>MEC and 5G use cases</vt:lpstr>
      <vt:lpstr>Towards 3GPP Release 16</vt:lpstr>
      <vt:lpstr>How to implement?</vt:lpstr>
      <vt:lpstr>5G Demonstration by NOKIA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Communications and Orchestration</dc:title>
  <dc:creator>Christos Dalamagkas</dc:creator>
  <cp:lastModifiedBy>Christos Dalamagkas</cp:lastModifiedBy>
  <cp:revision>5</cp:revision>
  <dcterms:created xsi:type="dcterms:W3CDTF">2020-11-06T22:55:23Z</dcterms:created>
  <dcterms:modified xsi:type="dcterms:W3CDTF">2021-04-24T22:20:43Z</dcterms:modified>
</cp:coreProperties>
</file>